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ebp" ContentType="image/webp"/>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4.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5.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6.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7.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tags/tag8.xml" ContentType="application/vnd.openxmlformats-officedocument.presentationml.tag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tags/tag9.xml" ContentType="application/vnd.openxmlformats-officedocument.presentationml.tags+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tags/tag10.xml" ContentType="application/vnd.openxmlformats-officedocument.presentationml.tags+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tags/tag11.xml" ContentType="application/vnd.openxmlformats-officedocument.presentationml.tags+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7"/>
  </p:notesMasterIdLst>
  <p:sldIdLst>
    <p:sldId id="283" r:id="rId2"/>
    <p:sldId id="294" r:id="rId3"/>
    <p:sldId id="322" r:id="rId4"/>
    <p:sldId id="298" r:id="rId5"/>
    <p:sldId id="324" r:id="rId6"/>
    <p:sldId id="325" r:id="rId7"/>
    <p:sldId id="265" r:id="rId8"/>
    <p:sldId id="326" r:id="rId9"/>
    <p:sldId id="287" r:id="rId10"/>
    <p:sldId id="327" r:id="rId11"/>
    <p:sldId id="328" r:id="rId12"/>
    <p:sldId id="329" r:id="rId13"/>
    <p:sldId id="331" r:id="rId14"/>
    <p:sldId id="332" r:id="rId15"/>
    <p:sldId id="333" r:id="rId16"/>
    <p:sldId id="334" r:id="rId17"/>
    <p:sldId id="330" r:id="rId18"/>
    <p:sldId id="278" r:id="rId19"/>
    <p:sldId id="335" r:id="rId20"/>
    <p:sldId id="336" r:id="rId21"/>
    <p:sldId id="337" r:id="rId22"/>
    <p:sldId id="338" r:id="rId23"/>
    <p:sldId id="340" r:id="rId24"/>
    <p:sldId id="339" r:id="rId25"/>
    <p:sldId id="341" r:id="rId26"/>
    <p:sldId id="342" r:id="rId27"/>
    <p:sldId id="343" r:id="rId28"/>
    <p:sldId id="344" r:id="rId29"/>
    <p:sldId id="345" r:id="rId30"/>
    <p:sldId id="346" r:id="rId31"/>
    <p:sldId id="347" r:id="rId32"/>
    <p:sldId id="348" r:id="rId33"/>
    <p:sldId id="350" r:id="rId34"/>
    <p:sldId id="351" r:id="rId35"/>
    <p:sldId id="352" r:id="rId36"/>
    <p:sldId id="354" r:id="rId37"/>
    <p:sldId id="353" r:id="rId38"/>
    <p:sldId id="355" r:id="rId39"/>
    <p:sldId id="356" r:id="rId40"/>
    <p:sldId id="357" r:id="rId41"/>
    <p:sldId id="358" r:id="rId42"/>
    <p:sldId id="359" r:id="rId43"/>
    <p:sldId id="360" r:id="rId44"/>
    <p:sldId id="362" r:id="rId45"/>
    <p:sldId id="295" r:id="rId46"/>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505F2C04-C923-438B-8C0F-E0CD2BADF298}">
      <wppc:fontMiss xmlns="" xmlns:wppc="http://www.wps.cn/officeDocument/PresentationCustomData" type="true"/>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004" autoAdjust="0"/>
    <p:restoredTop sz="91274" autoAdjust="0"/>
  </p:normalViewPr>
  <p:slideViewPr>
    <p:cSldViewPr snapToGrid="0">
      <p:cViewPr varScale="1">
        <p:scale>
          <a:sx n="110" d="100"/>
          <a:sy n="110" d="100"/>
        </p:scale>
        <p:origin x="547" y="216"/>
      </p:cViewPr>
      <p:guideLst/>
    </p:cSldViewPr>
  </p:slideViewPr>
  <p:notesTextViewPr>
    <p:cViewPr>
      <p:scale>
        <a:sx n="1" d="1"/>
        <a:sy n="1" d="1"/>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41D3B87-1DCB-4437-9B36-B1E8EAD8972B}" type="datetimeFigureOut">
              <a:rPr lang="zh-CN" altLang="en-US" smtClean="0"/>
              <a:t>2023/4/20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024350-D18F-47CA-9C1F-E5A97E5B7BB2}"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7024350-D18F-47CA-9C1F-E5A97E5B7BB2}" type="slidenum">
              <a:rPr lang="zh-CN" altLang="en-US" smtClean="0"/>
              <a:t>1</a:t>
            </a:fld>
            <a:endParaRPr lang="zh-CN" altLang="en-US"/>
          </a:p>
        </p:txBody>
      </p:sp>
    </p:spTree>
    <p:extLst>
      <p:ext uri="{BB962C8B-B14F-4D97-AF65-F5344CB8AC3E}">
        <p14:creationId xmlns:p14="http://schemas.microsoft.com/office/powerpoint/2010/main" val="35520095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552852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4E64854F-B5FB-3F80-467D-25BA10271B59}"/>
              </a:ext>
            </a:extLst>
          </p:cNvPr>
          <p:cNvSpPr>
            <a:spLocks noGrp="1"/>
          </p:cNvSpPr>
          <p:nvPr>
            <p:ph type="body" idx="1"/>
          </p:nvPr>
        </p:nvSpPr>
        <p:spPr/>
        <p:txBody>
          <a:bodyPr/>
          <a:lstStyle/>
          <a:p>
            <a:r>
              <a:rPr lang="zh-CN" altLang="en-US" dirty="0"/>
              <a:t>后端需要配合整个网站的功能进行</a:t>
            </a:r>
            <a:r>
              <a:rPr lang="en-US" altLang="zh-CN" dirty="0" err="1"/>
              <a:t>api</a:t>
            </a:r>
            <a:r>
              <a:rPr lang="zh-CN" altLang="en-US" dirty="0"/>
              <a:t>的开发，图中所示就是我们需要的</a:t>
            </a:r>
            <a:r>
              <a:rPr lang="en-US" altLang="zh-CN" dirty="0" err="1"/>
              <a:t>api</a:t>
            </a:r>
            <a:r>
              <a:rPr lang="zh-CN" altLang="en-US" dirty="0"/>
              <a:t>，包括登陆、注册、查看热榜信息、博主动态信息等等</a:t>
            </a:r>
            <a:r>
              <a:rPr lang="en-US" altLang="zh-CN" dirty="0" err="1"/>
              <a:t>api</a:t>
            </a:r>
            <a:endParaRPr lang="zh-CN" altLang="en-US" dirty="0"/>
          </a:p>
        </p:txBody>
      </p:sp>
    </p:spTree>
    <p:extLst>
      <p:ext uri="{BB962C8B-B14F-4D97-AF65-F5344CB8AC3E}">
        <p14:creationId xmlns:p14="http://schemas.microsoft.com/office/powerpoint/2010/main" val="5664070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340237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79F62A3D-7D03-A94C-5DB9-F8494DC4C4F3}"/>
              </a:ext>
            </a:extLst>
          </p:cNvPr>
          <p:cNvSpPr>
            <a:spLocks noGrp="1"/>
          </p:cNvSpPr>
          <p:nvPr>
            <p:ph type="body" idx="1"/>
          </p:nvPr>
        </p:nvSpPr>
        <p:spPr/>
        <p:txBody>
          <a:bodyPr/>
          <a:lstStyle/>
          <a:p>
            <a:r>
              <a:rPr lang="zh-CN" altLang="en-US" dirty="0"/>
              <a:t>对于微博、知乎、</a:t>
            </a:r>
            <a:r>
              <a:rPr lang="en-US" altLang="zh-CN" dirty="0"/>
              <a:t>b</a:t>
            </a:r>
            <a:r>
              <a:rPr lang="zh-CN" altLang="en-US" dirty="0"/>
              <a:t>站这三个网站，我们每个网站都需要建议一个热榜记录表和热榜具体条目榜</a:t>
            </a:r>
          </a:p>
        </p:txBody>
      </p:sp>
    </p:spTree>
    <p:extLst>
      <p:ext uri="{BB962C8B-B14F-4D97-AF65-F5344CB8AC3E}">
        <p14:creationId xmlns:p14="http://schemas.microsoft.com/office/powerpoint/2010/main" val="20043197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4EC41ED6-55B6-A4D9-23BF-EDD6F9354B0D}"/>
              </a:ext>
            </a:extLst>
          </p:cNvPr>
          <p:cNvSpPr>
            <a:spLocks noGrp="1"/>
          </p:cNvSpPr>
          <p:nvPr>
            <p:ph type="body" idx="1"/>
          </p:nvPr>
        </p:nvSpPr>
        <p:spPr/>
        <p:txBody>
          <a:bodyPr/>
          <a:lstStyle/>
          <a:p>
            <a:r>
              <a:rPr lang="zh-CN" altLang="en-US" dirty="0"/>
              <a:t>对于微博和</a:t>
            </a:r>
            <a:r>
              <a:rPr lang="en-US" altLang="zh-CN" dirty="0"/>
              <a:t>b</a:t>
            </a:r>
            <a:r>
              <a:rPr lang="zh-CN" altLang="en-US" dirty="0"/>
              <a:t>站的动态爬取，我们每个网站都需要建立一个博主信息表、博主动态信息表、用户与博主之间的关注关系表，最后还需要建立一张表来记录爬虫爬取时间</a:t>
            </a:r>
          </a:p>
        </p:txBody>
      </p:sp>
    </p:spTree>
    <p:extLst>
      <p:ext uri="{BB962C8B-B14F-4D97-AF65-F5344CB8AC3E}">
        <p14:creationId xmlns:p14="http://schemas.microsoft.com/office/powerpoint/2010/main" val="994993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06BE9AD2-F76B-9F5C-0F23-0F4388D6C9B0}"/>
              </a:ext>
            </a:extLst>
          </p:cNvPr>
          <p:cNvSpPr>
            <a:spLocks noGrp="1"/>
          </p:cNvSpPr>
          <p:nvPr>
            <p:ph type="body" idx="1"/>
          </p:nvPr>
        </p:nvSpPr>
        <p:spPr/>
        <p:txBody>
          <a:bodyPr/>
          <a:lstStyle/>
          <a:p>
            <a:r>
              <a:rPr lang="zh-CN" altLang="en-US" dirty="0"/>
              <a:t>这是一张数据流图，可以看到我们的主要数据来自于知乎、</a:t>
            </a:r>
            <a:r>
              <a:rPr lang="en-US" altLang="zh-CN" dirty="0"/>
              <a:t>b</a:t>
            </a:r>
            <a:r>
              <a:rPr lang="zh-CN" altLang="en-US" dirty="0"/>
              <a:t>站、微博，爬虫从这些网站获取信息，然后存储在数据库，并由此生成热榜页面和博主动态页面</a:t>
            </a:r>
            <a:endParaRPr lang="en-US" altLang="zh-CN" dirty="0"/>
          </a:p>
          <a:p>
            <a:r>
              <a:rPr lang="zh-CN" altLang="en-US" dirty="0"/>
              <a:t>所有人都可以访问热榜页面，普通用户可以进行注册和登陆，超级用户只可以登陆，登陆成功后他们会产生</a:t>
            </a:r>
            <a:r>
              <a:rPr lang="en-US" altLang="zh-CN" dirty="0"/>
              <a:t>token</a:t>
            </a:r>
            <a:r>
              <a:rPr lang="zh-CN" altLang="en-US" dirty="0"/>
              <a:t>信息被存储在数据库中，并用来访问</a:t>
            </a:r>
          </a:p>
        </p:txBody>
      </p:sp>
    </p:spTree>
    <p:extLst>
      <p:ext uri="{BB962C8B-B14F-4D97-AF65-F5344CB8AC3E}">
        <p14:creationId xmlns:p14="http://schemas.microsoft.com/office/powerpoint/2010/main" val="23307526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31400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F7F635C-C3C3-9F4E-8B32-66042C457167}" type="slidenum">
              <a:rPr kumimoji="1" lang="zh-CN" altLang="en-US" smtClean="0"/>
              <a:t>17</a:t>
            </a:fld>
            <a:endParaRPr kumimoji="1" lang="zh-CN" altLang="en-US"/>
          </a:p>
        </p:txBody>
      </p:sp>
    </p:spTree>
    <p:extLst>
      <p:ext uri="{BB962C8B-B14F-4D97-AF65-F5344CB8AC3E}">
        <p14:creationId xmlns:p14="http://schemas.microsoft.com/office/powerpoint/2010/main" val="23069163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前端由于等会会演示，在此就简单展示介绍</a:t>
            </a:r>
          </a:p>
        </p:txBody>
      </p:sp>
      <p:sp>
        <p:nvSpPr>
          <p:cNvPr id="4" name="灯片编号占位符 3"/>
          <p:cNvSpPr>
            <a:spLocks noGrp="1"/>
          </p:cNvSpPr>
          <p:nvPr>
            <p:ph type="sldNum" sz="quarter" idx="10"/>
          </p:nvPr>
        </p:nvSpPr>
        <p:spPr/>
        <p:txBody>
          <a:bodyPr/>
          <a:lstStyle/>
          <a:p>
            <a:fld id="{418F03C3-53C1-4F10-8DAF-D1F318E96C6E}" type="slidenum">
              <a:rPr lang="zh-CN" altLang="en-US" smtClean="0"/>
              <a:t>18</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19</a:t>
            </a:fld>
            <a:endParaRPr lang="zh-CN" altLang="en-US"/>
          </a:p>
        </p:txBody>
      </p:sp>
    </p:spTree>
    <p:extLst>
      <p:ext uri="{BB962C8B-B14F-4D97-AF65-F5344CB8AC3E}">
        <p14:creationId xmlns:p14="http://schemas.microsoft.com/office/powerpoint/2010/main" val="30565601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F7F635C-C3C3-9F4E-8B32-66042C457167}" type="slidenum">
              <a:rPr kumimoji="1" lang="zh-CN" altLang="en-US" smtClean="0"/>
              <a:t>2</a:t>
            </a:fld>
            <a:endParaRPr kumimoji="1"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20</a:t>
            </a:fld>
            <a:endParaRPr lang="zh-CN" altLang="en-US"/>
          </a:p>
        </p:txBody>
      </p:sp>
    </p:spTree>
    <p:extLst>
      <p:ext uri="{BB962C8B-B14F-4D97-AF65-F5344CB8AC3E}">
        <p14:creationId xmlns:p14="http://schemas.microsoft.com/office/powerpoint/2010/main" val="2937645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21</a:t>
            </a:fld>
            <a:endParaRPr lang="zh-CN" altLang="en-US"/>
          </a:p>
        </p:txBody>
      </p:sp>
    </p:spTree>
    <p:extLst>
      <p:ext uri="{BB962C8B-B14F-4D97-AF65-F5344CB8AC3E}">
        <p14:creationId xmlns:p14="http://schemas.microsoft.com/office/powerpoint/2010/main" val="112068076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22</a:t>
            </a:fld>
            <a:endParaRPr lang="zh-CN" altLang="en-US"/>
          </a:p>
        </p:txBody>
      </p:sp>
    </p:spTree>
    <p:extLst>
      <p:ext uri="{BB962C8B-B14F-4D97-AF65-F5344CB8AC3E}">
        <p14:creationId xmlns:p14="http://schemas.microsoft.com/office/powerpoint/2010/main" val="224085172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F7F635C-C3C3-9F4E-8B32-66042C457167}" type="slidenum">
              <a:rPr kumimoji="1" lang="zh-CN" altLang="en-US" smtClean="0"/>
              <a:t>23</a:t>
            </a:fld>
            <a:endParaRPr kumimoji="1" lang="zh-CN" altLang="en-US"/>
          </a:p>
        </p:txBody>
      </p:sp>
    </p:spTree>
    <p:extLst>
      <p:ext uri="{BB962C8B-B14F-4D97-AF65-F5344CB8AC3E}">
        <p14:creationId xmlns:p14="http://schemas.microsoft.com/office/powerpoint/2010/main" val="158680405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24</a:t>
            </a:fld>
            <a:endParaRPr lang="zh-CN" altLang="en-US"/>
          </a:p>
        </p:txBody>
      </p:sp>
    </p:spTree>
    <p:extLst>
      <p:ext uri="{BB962C8B-B14F-4D97-AF65-F5344CB8AC3E}">
        <p14:creationId xmlns:p14="http://schemas.microsoft.com/office/powerpoint/2010/main" val="377465591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同时考虑到查询当爬虫正在对数据库进行爬取，只加入了热榜记录项，没加入热榜具体项，这会导致返回列表为空，所以这里规定</a:t>
            </a:r>
          </a:p>
        </p:txBody>
      </p:sp>
      <p:sp>
        <p:nvSpPr>
          <p:cNvPr id="4" name="灯片编号占位符 3"/>
          <p:cNvSpPr>
            <a:spLocks noGrp="1"/>
          </p:cNvSpPr>
          <p:nvPr>
            <p:ph type="sldNum" sz="quarter" idx="10"/>
          </p:nvPr>
        </p:nvSpPr>
        <p:spPr/>
        <p:txBody>
          <a:bodyPr/>
          <a:lstStyle/>
          <a:p>
            <a:fld id="{418F03C3-53C1-4F10-8DAF-D1F318E96C6E}" type="slidenum">
              <a:rPr lang="zh-CN" altLang="en-US" smtClean="0"/>
              <a:t>25</a:t>
            </a:fld>
            <a:endParaRPr lang="zh-CN" altLang="en-US"/>
          </a:p>
        </p:txBody>
      </p:sp>
    </p:spTree>
    <p:extLst>
      <p:ext uri="{BB962C8B-B14F-4D97-AF65-F5344CB8AC3E}">
        <p14:creationId xmlns:p14="http://schemas.microsoft.com/office/powerpoint/2010/main" val="353534065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18F03C3-53C1-4F10-8DAF-D1F318E96C6E}" type="slidenum">
              <a:rPr lang="zh-CN" altLang="en-US" smtClean="0"/>
              <a:t>26</a:t>
            </a:fld>
            <a:endParaRPr lang="zh-CN" altLang="en-US"/>
          </a:p>
        </p:txBody>
      </p:sp>
    </p:spTree>
    <p:extLst>
      <p:ext uri="{BB962C8B-B14F-4D97-AF65-F5344CB8AC3E}">
        <p14:creationId xmlns:p14="http://schemas.microsoft.com/office/powerpoint/2010/main" val="350173566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27</a:t>
            </a:fld>
            <a:endParaRPr lang="zh-CN" altLang="en-US"/>
          </a:p>
        </p:txBody>
      </p:sp>
    </p:spTree>
    <p:extLst>
      <p:ext uri="{BB962C8B-B14F-4D97-AF65-F5344CB8AC3E}">
        <p14:creationId xmlns:p14="http://schemas.microsoft.com/office/powerpoint/2010/main" val="349935103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F7F635C-C3C3-9F4E-8B32-66042C457167}" type="slidenum">
              <a:rPr kumimoji="1" lang="zh-CN" altLang="en-US" smtClean="0"/>
              <a:t>28</a:t>
            </a:fld>
            <a:endParaRPr kumimoji="1" lang="zh-CN" altLang="en-US"/>
          </a:p>
        </p:txBody>
      </p:sp>
    </p:spTree>
    <p:extLst>
      <p:ext uri="{BB962C8B-B14F-4D97-AF65-F5344CB8AC3E}">
        <p14:creationId xmlns:p14="http://schemas.microsoft.com/office/powerpoint/2010/main" val="133929815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就是最新的热榜记录项</a:t>
            </a:r>
          </a:p>
        </p:txBody>
      </p:sp>
      <p:sp>
        <p:nvSpPr>
          <p:cNvPr id="4" name="灯片编号占位符 3"/>
          <p:cNvSpPr>
            <a:spLocks noGrp="1"/>
          </p:cNvSpPr>
          <p:nvPr>
            <p:ph type="sldNum" sz="quarter" idx="10"/>
          </p:nvPr>
        </p:nvSpPr>
        <p:spPr/>
        <p:txBody>
          <a:bodyPr/>
          <a:lstStyle/>
          <a:p>
            <a:fld id="{418F03C3-53C1-4F10-8DAF-D1F318E96C6E}" type="slidenum">
              <a:rPr lang="zh-CN" altLang="en-US" smtClean="0"/>
              <a:t>29</a:t>
            </a:fld>
            <a:endParaRPr lang="zh-CN" altLang="en-US"/>
          </a:p>
        </p:txBody>
      </p:sp>
    </p:spTree>
    <p:extLst>
      <p:ext uri="{BB962C8B-B14F-4D97-AF65-F5344CB8AC3E}">
        <p14:creationId xmlns:p14="http://schemas.microsoft.com/office/powerpoint/2010/main" val="11832216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F7F635C-C3C3-9F4E-8B32-66042C457167}" type="slidenum">
              <a:rPr kumimoji="1" lang="zh-CN" altLang="en-US" smtClean="0"/>
              <a:t>3</a:t>
            </a:fld>
            <a:endParaRPr kumimoji="1" lang="zh-CN" altLang="en-US"/>
          </a:p>
        </p:txBody>
      </p:sp>
    </p:spTree>
    <p:extLst>
      <p:ext uri="{BB962C8B-B14F-4D97-AF65-F5344CB8AC3E}">
        <p14:creationId xmlns:p14="http://schemas.microsoft.com/office/powerpoint/2010/main" val="270149370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30</a:t>
            </a:fld>
            <a:endParaRPr lang="zh-CN" altLang="en-US"/>
          </a:p>
        </p:txBody>
      </p:sp>
    </p:spTree>
    <p:extLst>
      <p:ext uri="{BB962C8B-B14F-4D97-AF65-F5344CB8AC3E}">
        <p14:creationId xmlns:p14="http://schemas.microsoft.com/office/powerpoint/2010/main" val="362044788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F7F635C-C3C3-9F4E-8B32-66042C457167}" type="slidenum">
              <a:rPr kumimoji="1" lang="zh-CN" altLang="en-US" smtClean="0"/>
              <a:t>31</a:t>
            </a:fld>
            <a:endParaRPr kumimoji="1" lang="zh-CN" altLang="en-US"/>
          </a:p>
        </p:txBody>
      </p:sp>
    </p:spTree>
    <p:extLst>
      <p:ext uri="{BB962C8B-B14F-4D97-AF65-F5344CB8AC3E}">
        <p14:creationId xmlns:p14="http://schemas.microsoft.com/office/powerpoint/2010/main" val="354947789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与之前不同的地方是多了一个</a:t>
            </a:r>
            <a:r>
              <a:rPr lang="en-US" altLang="zh-CN" dirty="0"/>
              <a:t>token</a:t>
            </a:r>
            <a:r>
              <a:rPr lang="zh-CN" altLang="en-US" dirty="0"/>
              <a:t>表来进行身份认证存储</a:t>
            </a:r>
          </a:p>
        </p:txBody>
      </p:sp>
      <p:sp>
        <p:nvSpPr>
          <p:cNvPr id="4" name="灯片编号占位符 3"/>
          <p:cNvSpPr>
            <a:spLocks noGrp="1"/>
          </p:cNvSpPr>
          <p:nvPr>
            <p:ph type="sldNum" sz="quarter" idx="10"/>
          </p:nvPr>
        </p:nvSpPr>
        <p:spPr/>
        <p:txBody>
          <a:bodyPr/>
          <a:lstStyle/>
          <a:p>
            <a:fld id="{418F03C3-53C1-4F10-8DAF-D1F318E96C6E}" type="slidenum">
              <a:rPr lang="zh-CN" altLang="en-US" smtClean="0"/>
              <a:t>32</a:t>
            </a:fld>
            <a:endParaRPr lang="zh-CN" altLang="en-US"/>
          </a:p>
        </p:txBody>
      </p:sp>
    </p:spTree>
    <p:extLst>
      <p:ext uri="{BB962C8B-B14F-4D97-AF65-F5344CB8AC3E}">
        <p14:creationId xmlns:p14="http://schemas.microsoft.com/office/powerpoint/2010/main" val="256502063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33</a:t>
            </a:fld>
            <a:endParaRPr lang="zh-CN" altLang="en-US"/>
          </a:p>
        </p:txBody>
      </p:sp>
    </p:spTree>
    <p:extLst>
      <p:ext uri="{BB962C8B-B14F-4D97-AF65-F5344CB8AC3E}">
        <p14:creationId xmlns:p14="http://schemas.microsoft.com/office/powerpoint/2010/main" val="375823794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34</a:t>
            </a:fld>
            <a:endParaRPr lang="zh-CN" altLang="en-US"/>
          </a:p>
        </p:txBody>
      </p:sp>
    </p:spTree>
    <p:extLst>
      <p:ext uri="{BB962C8B-B14F-4D97-AF65-F5344CB8AC3E}">
        <p14:creationId xmlns:p14="http://schemas.microsoft.com/office/powerpoint/2010/main" val="79257586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18F03C3-53C1-4F10-8DAF-D1F318E96C6E}" type="slidenum">
              <a:rPr lang="zh-CN" altLang="en-US" smtClean="0"/>
              <a:t>35</a:t>
            </a:fld>
            <a:endParaRPr lang="zh-CN" altLang="en-US"/>
          </a:p>
        </p:txBody>
      </p:sp>
    </p:spTree>
    <p:extLst>
      <p:ext uri="{BB962C8B-B14F-4D97-AF65-F5344CB8AC3E}">
        <p14:creationId xmlns:p14="http://schemas.microsoft.com/office/powerpoint/2010/main" val="33355208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18F03C3-53C1-4F10-8DAF-D1F318E96C6E}" type="slidenum">
              <a:rPr lang="zh-CN" altLang="en-US" smtClean="0"/>
              <a:t>36</a:t>
            </a:fld>
            <a:endParaRPr lang="zh-CN" altLang="en-US"/>
          </a:p>
        </p:txBody>
      </p:sp>
    </p:spTree>
    <p:extLst>
      <p:ext uri="{BB962C8B-B14F-4D97-AF65-F5344CB8AC3E}">
        <p14:creationId xmlns:p14="http://schemas.microsoft.com/office/powerpoint/2010/main" val="25686414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37</a:t>
            </a:fld>
            <a:endParaRPr lang="zh-CN" altLang="en-US"/>
          </a:p>
        </p:txBody>
      </p:sp>
    </p:spTree>
    <p:extLst>
      <p:ext uri="{BB962C8B-B14F-4D97-AF65-F5344CB8AC3E}">
        <p14:creationId xmlns:p14="http://schemas.microsoft.com/office/powerpoint/2010/main" val="263196363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具体可在报告中查看</a:t>
            </a:r>
          </a:p>
        </p:txBody>
      </p:sp>
      <p:sp>
        <p:nvSpPr>
          <p:cNvPr id="4" name="灯片编号占位符 3"/>
          <p:cNvSpPr>
            <a:spLocks noGrp="1"/>
          </p:cNvSpPr>
          <p:nvPr>
            <p:ph type="sldNum" sz="quarter" idx="10"/>
          </p:nvPr>
        </p:nvSpPr>
        <p:spPr/>
        <p:txBody>
          <a:bodyPr/>
          <a:lstStyle/>
          <a:p>
            <a:fld id="{418F03C3-53C1-4F10-8DAF-D1F318E96C6E}" type="slidenum">
              <a:rPr lang="zh-CN" altLang="en-US" smtClean="0"/>
              <a:t>38</a:t>
            </a:fld>
            <a:endParaRPr lang="zh-CN" altLang="en-US"/>
          </a:p>
        </p:txBody>
      </p:sp>
    </p:spTree>
    <p:extLst>
      <p:ext uri="{BB962C8B-B14F-4D97-AF65-F5344CB8AC3E}">
        <p14:creationId xmlns:p14="http://schemas.microsoft.com/office/powerpoint/2010/main" val="242157451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F7F635C-C3C3-9F4E-8B32-66042C457167}" type="slidenum">
              <a:rPr kumimoji="1" lang="zh-CN" altLang="en-US" smtClean="0"/>
              <a:t>39</a:t>
            </a:fld>
            <a:endParaRPr kumimoji="1" lang="zh-CN" altLang="en-US"/>
          </a:p>
        </p:txBody>
      </p:sp>
    </p:spTree>
    <p:extLst>
      <p:ext uri="{BB962C8B-B14F-4D97-AF65-F5344CB8AC3E}">
        <p14:creationId xmlns:p14="http://schemas.microsoft.com/office/powerpoint/2010/main" val="42559755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F7F635C-C3C3-9F4E-8B32-66042C457167}" type="slidenum">
              <a:rPr kumimoji="1" lang="zh-CN" altLang="en-US" smtClean="0"/>
              <a:t>4</a:t>
            </a:fld>
            <a:endParaRPr kumimoji="1"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18F03C3-53C1-4F10-8DAF-D1F318E96C6E}" type="slidenum">
              <a:rPr lang="zh-CN" altLang="en-US" smtClean="0"/>
              <a:t>40</a:t>
            </a:fld>
            <a:endParaRPr lang="zh-CN" altLang="en-US"/>
          </a:p>
        </p:txBody>
      </p:sp>
    </p:spTree>
    <p:extLst>
      <p:ext uri="{BB962C8B-B14F-4D97-AF65-F5344CB8AC3E}">
        <p14:creationId xmlns:p14="http://schemas.microsoft.com/office/powerpoint/2010/main" val="270980190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41</a:t>
            </a:fld>
            <a:endParaRPr lang="zh-CN" altLang="en-US"/>
          </a:p>
        </p:txBody>
      </p:sp>
    </p:spTree>
    <p:extLst>
      <p:ext uri="{BB962C8B-B14F-4D97-AF65-F5344CB8AC3E}">
        <p14:creationId xmlns:p14="http://schemas.microsoft.com/office/powerpoint/2010/main" val="54830981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42</a:t>
            </a:fld>
            <a:endParaRPr lang="zh-CN" altLang="en-US"/>
          </a:p>
        </p:txBody>
      </p:sp>
    </p:spTree>
    <p:extLst>
      <p:ext uri="{BB962C8B-B14F-4D97-AF65-F5344CB8AC3E}">
        <p14:creationId xmlns:p14="http://schemas.microsoft.com/office/powerpoint/2010/main" val="365790224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43</a:t>
            </a:fld>
            <a:endParaRPr lang="zh-CN" altLang="en-US"/>
          </a:p>
        </p:txBody>
      </p:sp>
    </p:spTree>
    <p:extLst>
      <p:ext uri="{BB962C8B-B14F-4D97-AF65-F5344CB8AC3E}">
        <p14:creationId xmlns:p14="http://schemas.microsoft.com/office/powerpoint/2010/main" val="409157917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44</a:t>
            </a:fld>
            <a:endParaRPr lang="zh-CN" altLang="en-US"/>
          </a:p>
        </p:txBody>
      </p:sp>
    </p:spTree>
    <p:extLst>
      <p:ext uri="{BB962C8B-B14F-4D97-AF65-F5344CB8AC3E}">
        <p14:creationId xmlns:p14="http://schemas.microsoft.com/office/powerpoint/2010/main" val="17147327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当今互联网高度发达，每个人每天都会花费大量时间在网络上，而且都会去各大平台浏览，以我为例，对于知乎、</a:t>
            </a:r>
            <a:r>
              <a:rPr lang="en-US" altLang="zh-CN" dirty="0" err="1"/>
              <a:t>bilibili</a:t>
            </a:r>
            <a:r>
              <a:rPr lang="zh-CN" altLang="en-US" dirty="0"/>
              <a:t>、微博浏览频率我是最大的，但是每次浏览都需要都要频繁切换网站或者</a:t>
            </a:r>
            <a:r>
              <a:rPr lang="en-US" altLang="zh-CN" dirty="0"/>
              <a:t>app</a:t>
            </a:r>
            <a:r>
              <a:rPr lang="zh-CN" altLang="en-US" dirty="0"/>
              <a:t>，十分不方便，同时关注的博主可能在不同的平台都有账号，为了看一个人的动态，要去好几个网站，也是十分不便，于是我就想自己开发一个可以将这些内容捕获在一起供我们浏览的网站，于是就有了这个选题</a:t>
            </a:r>
            <a:r>
              <a:rPr lang="en-US" altLang="zh-CN" dirty="0"/>
              <a:t>——</a:t>
            </a:r>
            <a:r>
              <a:rPr lang="zh-CN" altLang="en-US" dirty="0"/>
              <a:t>将</a:t>
            </a:r>
            <a:r>
              <a:rPr lang="en-US" altLang="zh-CN" dirty="0"/>
              <a:t>b</a:t>
            </a:r>
            <a:r>
              <a:rPr lang="zh-CN" altLang="en-US" dirty="0"/>
              <a:t>站、知乎、微博的热榜和</a:t>
            </a:r>
            <a:r>
              <a:rPr lang="en-US" altLang="zh-CN" dirty="0"/>
              <a:t>b</a:t>
            </a:r>
            <a:r>
              <a:rPr lang="zh-CN" altLang="en-US" dirty="0"/>
              <a:t>站、微博的博主的动态信息集合起来的网站</a:t>
            </a:r>
          </a:p>
        </p:txBody>
      </p:sp>
      <p:sp>
        <p:nvSpPr>
          <p:cNvPr id="4" name="灯片编号占位符 3"/>
          <p:cNvSpPr>
            <a:spLocks noGrp="1"/>
          </p:cNvSpPr>
          <p:nvPr>
            <p:ph type="sldNum" sz="quarter" idx="10"/>
          </p:nvPr>
        </p:nvSpPr>
        <p:spPr/>
        <p:txBody>
          <a:bodyPr/>
          <a:lstStyle/>
          <a:p>
            <a:fld id="{2FF1102C-FAD4-459D-8C7A-106E6431C5A1}" type="slidenum">
              <a:rPr lang="zh-CN" altLang="en-US" smtClean="0"/>
              <a:t>5</a:t>
            </a:fld>
            <a:endParaRPr lang="zh-CN" altLang="en-US"/>
          </a:p>
        </p:txBody>
      </p:sp>
    </p:spTree>
    <p:extLst>
      <p:ext uri="{BB962C8B-B14F-4D97-AF65-F5344CB8AC3E}">
        <p14:creationId xmlns:p14="http://schemas.microsoft.com/office/powerpoint/2010/main" val="13573960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F7F635C-C3C3-9F4E-8B32-66042C457167}" type="slidenum">
              <a:rPr kumimoji="1" lang="zh-CN" altLang="en-US" smtClean="0"/>
              <a:t>6</a:t>
            </a:fld>
            <a:endParaRPr kumimoji="1" lang="zh-CN" altLang="en-US"/>
          </a:p>
        </p:txBody>
      </p:sp>
    </p:spTree>
    <p:extLst>
      <p:ext uri="{BB962C8B-B14F-4D97-AF65-F5344CB8AC3E}">
        <p14:creationId xmlns:p14="http://schemas.microsoft.com/office/powerpoint/2010/main" val="29077559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6E435A6-09D2-4ABC-903D-BAA221EEE208}" type="slidenum">
              <a:rPr lang="zh-CN" altLang="en-US" smtClean="0"/>
              <a:t>7</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F7F635C-C3C3-9F4E-8B32-66042C457167}" type="slidenum">
              <a:rPr kumimoji="1" lang="zh-CN" altLang="en-US" smtClean="0"/>
              <a:t>8</a:t>
            </a:fld>
            <a:endParaRPr kumimoji="1" lang="zh-CN" altLang="en-US"/>
          </a:p>
        </p:txBody>
      </p:sp>
    </p:spTree>
    <p:extLst>
      <p:ext uri="{BB962C8B-B14F-4D97-AF65-F5344CB8AC3E}">
        <p14:creationId xmlns:p14="http://schemas.microsoft.com/office/powerpoint/2010/main" val="41399408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E998FC4D-AA85-B3E1-E296-36FE5DAED38F}"/>
              </a:ext>
            </a:extLst>
          </p:cNvPr>
          <p:cNvSpPr>
            <a:spLocks noGrp="1"/>
          </p:cNvSpPr>
          <p:nvPr>
            <p:ph type="body" idx="1"/>
          </p:nvPr>
        </p:nvSpPr>
        <p:spPr/>
        <p:txBody>
          <a:bodyPr/>
          <a:lstStyle/>
          <a:p>
            <a:endParaRPr lang="zh-CN" alt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zh-CN" altLang="en-US"/>
              <a:t>单击此处编辑母版标题样式</a:t>
            </a:r>
            <a:endParaRPr lang="en-US" dirty="0"/>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A8444B14-03A3-461D-9E16-33B732935E37}" type="datetimeFigureOut">
              <a:rPr lang="zh-CN" altLang="en-US" smtClean="0"/>
              <a:t>2023/4/20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A1E752F-2676-4CE0-A7D7-100FA43FB0E0}"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A8444B14-03A3-461D-9E16-33B732935E37}" type="datetimeFigureOut">
              <a:rPr lang="zh-CN" altLang="en-US" smtClean="0"/>
              <a:t>2023/4/20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A1E752F-2676-4CE0-A7D7-100FA43FB0E0}"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hasCustomPrompt="1"/>
          </p:nvPr>
        </p:nvSpPr>
        <p:spPr>
          <a:xfrm>
            <a:off x="628650" y="273844"/>
            <a:ext cx="5800725" cy="4358879"/>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A8444B14-03A3-461D-9E16-33B732935E37}" type="datetimeFigureOut">
              <a:rPr lang="zh-CN" altLang="en-US" smtClean="0"/>
              <a:t>2023/4/20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A1E752F-2676-4CE0-A7D7-100FA43FB0E0}"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2_Title Slide">
    <p:spTree>
      <p:nvGrpSpPr>
        <p:cNvPr id="1" name=""/>
        <p:cNvGrpSpPr/>
        <p:nvPr/>
      </p:nvGrpSpPr>
      <p:grpSpPr>
        <a:xfrm>
          <a:off x="0" y="0"/>
          <a:ext cx="0" cy="0"/>
          <a:chOff x="0" y="0"/>
          <a:chExt cx="0" cy="0"/>
        </a:xfrm>
      </p:grpSpPr>
      <p:sp>
        <p:nvSpPr>
          <p:cNvPr id="8" name="Picture Placeholder 7"/>
          <p:cNvSpPr>
            <a:spLocks noGrp="1"/>
          </p:cNvSpPr>
          <p:nvPr>
            <p:ph type="pic" sz="quarter" idx="10"/>
          </p:nvPr>
        </p:nvSpPr>
        <p:spPr>
          <a:xfrm>
            <a:off x="4762" y="-1"/>
            <a:ext cx="5339954" cy="3500438"/>
          </a:xfrm>
          <a:custGeom>
            <a:avLst/>
            <a:gdLst>
              <a:gd name="connsiteX0" fmla="*/ 0 w 7119938"/>
              <a:gd name="connsiteY0" fmla="*/ 0 h 4667250"/>
              <a:gd name="connsiteX1" fmla="*/ 7119938 w 7119938"/>
              <a:gd name="connsiteY1" fmla="*/ 0 h 4667250"/>
              <a:gd name="connsiteX2" fmla="*/ 0 w 7119938"/>
              <a:gd name="connsiteY2" fmla="*/ 4667250 h 4667250"/>
            </a:gdLst>
            <a:ahLst/>
            <a:cxnLst>
              <a:cxn ang="0">
                <a:pos x="connsiteX0" y="connsiteY0"/>
              </a:cxn>
              <a:cxn ang="0">
                <a:pos x="connsiteX1" y="connsiteY1"/>
              </a:cxn>
              <a:cxn ang="0">
                <a:pos x="connsiteX2" y="connsiteY2"/>
              </a:cxn>
            </a:cxnLst>
            <a:rect l="l" t="t" r="r" b="b"/>
            <a:pathLst>
              <a:path w="7119938" h="4667250">
                <a:moveTo>
                  <a:pt x="0" y="0"/>
                </a:moveTo>
                <a:lnTo>
                  <a:pt x="7119938" y="0"/>
                </a:lnTo>
                <a:lnTo>
                  <a:pt x="0" y="4667250"/>
                </a:lnTo>
                <a:close/>
              </a:path>
            </a:pathLst>
          </a:custGeom>
          <a:solidFill>
            <a:schemeClr val="bg2">
              <a:lumMod val="10000"/>
              <a:lumOff val="90000"/>
            </a:schemeClr>
          </a:solidFill>
        </p:spPr>
        <p:txBody>
          <a:bodyPr wrap="square" anchor="ctr">
            <a:noAutofit/>
          </a:bodyPr>
          <a:lstStyle>
            <a:lvl1pPr marL="0" indent="0" algn="ctr" defTabSz="685800" rtl="0" eaLnBrk="1" latinLnBrk="0" hangingPunct="1">
              <a:lnSpc>
                <a:spcPct val="90000"/>
              </a:lnSpc>
              <a:spcBef>
                <a:spcPts val="750"/>
              </a:spcBef>
              <a:buFont typeface="Arial" panose="020B0604020202020204" pitchFamily="34" charset="0"/>
              <a:buNone/>
              <a:defRPr lang="id-ID" sz="1500" kern="1200">
                <a:solidFill>
                  <a:schemeClr val="bg2"/>
                </a:solidFill>
                <a:latin typeface="Roboto Light" panose="02000000000000000000" pitchFamily="2" charset="0"/>
                <a:ea typeface="Roboto Light" panose="02000000000000000000" pitchFamily="2" charset="0"/>
                <a:cs typeface="+mn-cs"/>
              </a:defRPr>
            </a:lvl1pPr>
          </a:lstStyle>
          <a:p>
            <a:endParaRPr lang="id-ID"/>
          </a:p>
        </p:txBody>
      </p:sp>
      <p:sp>
        <p:nvSpPr>
          <p:cNvPr id="7" name="Picture Placeholder 6"/>
          <p:cNvSpPr>
            <a:spLocks noGrp="1"/>
          </p:cNvSpPr>
          <p:nvPr>
            <p:ph type="pic" sz="quarter" idx="11"/>
          </p:nvPr>
        </p:nvSpPr>
        <p:spPr>
          <a:xfrm>
            <a:off x="2846784" y="-1"/>
            <a:ext cx="6297216" cy="5149454"/>
          </a:xfrm>
          <a:custGeom>
            <a:avLst/>
            <a:gdLst>
              <a:gd name="connsiteX0" fmla="*/ 0 w 8396288"/>
              <a:gd name="connsiteY0" fmla="*/ 0 h 6865938"/>
              <a:gd name="connsiteX1" fmla="*/ 8396288 w 8396288"/>
              <a:gd name="connsiteY1" fmla="*/ 0 h 6865938"/>
              <a:gd name="connsiteX2" fmla="*/ 8396288 w 8396288"/>
              <a:gd name="connsiteY2" fmla="*/ 6865938 h 6865938"/>
            </a:gdLst>
            <a:ahLst/>
            <a:cxnLst>
              <a:cxn ang="0">
                <a:pos x="connsiteX0" y="connsiteY0"/>
              </a:cxn>
              <a:cxn ang="0">
                <a:pos x="connsiteX1" y="connsiteY1"/>
              </a:cxn>
              <a:cxn ang="0">
                <a:pos x="connsiteX2" y="connsiteY2"/>
              </a:cxn>
            </a:cxnLst>
            <a:rect l="l" t="t" r="r" b="b"/>
            <a:pathLst>
              <a:path w="8396288" h="6865938">
                <a:moveTo>
                  <a:pt x="0" y="0"/>
                </a:moveTo>
                <a:lnTo>
                  <a:pt x="8396288" y="0"/>
                </a:lnTo>
                <a:lnTo>
                  <a:pt x="8396288" y="6865938"/>
                </a:lnTo>
                <a:close/>
              </a:path>
            </a:pathLst>
          </a:custGeom>
          <a:solidFill>
            <a:schemeClr val="bg2">
              <a:lumMod val="10000"/>
              <a:lumOff val="90000"/>
            </a:schemeClr>
          </a:solidFill>
        </p:spPr>
        <p:txBody>
          <a:bodyPr wrap="square" anchor="ctr">
            <a:noAutofit/>
          </a:bodyPr>
          <a:lstStyle>
            <a:lvl1pPr marL="0" indent="0" algn="ctr" defTabSz="685800" rtl="0" eaLnBrk="1" latinLnBrk="0" hangingPunct="1">
              <a:lnSpc>
                <a:spcPct val="90000"/>
              </a:lnSpc>
              <a:spcBef>
                <a:spcPts val="750"/>
              </a:spcBef>
              <a:buFont typeface="Arial" panose="020B0604020202020204" pitchFamily="34" charset="0"/>
              <a:buNone/>
              <a:defRPr lang="id-ID" sz="1500" kern="1200">
                <a:solidFill>
                  <a:schemeClr val="bg2"/>
                </a:solidFill>
                <a:latin typeface="Roboto Light" panose="02000000000000000000" pitchFamily="2" charset="0"/>
                <a:ea typeface="Roboto Light" panose="02000000000000000000" pitchFamily="2" charset="0"/>
                <a:cs typeface="+mn-cs"/>
              </a:defRPr>
            </a:lvl1pPr>
          </a:lstStyle>
          <a:p>
            <a:endParaRPr lang="id-ID"/>
          </a:p>
        </p:txBody>
      </p:sp>
    </p:spTree>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1000" fill="hold"/>
                                        <p:tgtEl>
                                          <p:spTgt spid="7"/>
                                        </p:tgtEl>
                                        <p:attrNameLst>
                                          <p:attrName>ppt_x</p:attrName>
                                        </p:attrNameLst>
                                      </p:cBhvr>
                                      <p:tavLst>
                                        <p:tav tm="0">
                                          <p:val>
                                            <p:strVal val="1+#ppt_w/2"/>
                                          </p:val>
                                        </p:tav>
                                        <p:tav tm="100000">
                                          <p:val>
                                            <p:strVal val="#ppt_x"/>
                                          </p:val>
                                        </p:tav>
                                      </p:tavLst>
                                    </p:anim>
                                    <p:anim calcmode="lin" valueType="num">
                                      <p:cBhvr additive="base">
                                        <p:cTn id="8" dur="1000" fill="hold"/>
                                        <p:tgtEl>
                                          <p:spTgt spid="7"/>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3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000" fill="hold"/>
                                        <p:tgtEl>
                                          <p:spTgt spid="8"/>
                                        </p:tgtEl>
                                        <p:attrNameLst>
                                          <p:attrName>ppt_x</p:attrName>
                                        </p:attrNameLst>
                                      </p:cBhvr>
                                      <p:tavLst>
                                        <p:tav tm="0">
                                          <p:val>
                                            <p:strVal val="0-#ppt_w/2"/>
                                          </p:val>
                                        </p:tav>
                                        <p:tav tm="100000">
                                          <p:val>
                                            <p:strVal val="#ppt_x"/>
                                          </p:val>
                                        </p:tav>
                                      </p:tavLst>
                                    </p:anim>
                                    <p:anim calcmode="lin" valueType="num">
                                      <p:cBhvr additive="base">
                                        <p:cTn id="12" dur="10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7" grpId="0" animBg="1"/>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hasCustomPrompt="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A8444B14-03A3-461D-9E16-33B732935E37}" type="datetimeFigureOut">
              <a:rPr lang="zh-CN" altLang="en-US" smtClean="0"/>
              <a:t>2023/4/20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A1E752F-2676-4CE0-A7D7-100FA43FB0E0}"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zh-CN" altLang="en-US"/>
              <a:t>单击此处编辑母版标题样式</a:t>
            </a:r>
            <a:endParaRPr lang="en-US" dirty="0"/>
          </a:p>
        </p:txBody>
      </p:sp>
      <p:sp>
        <p:nvSpPr>
          <p:cNvPr id="3" name="Text Placeholder 2"/>
          <p:cNvSpPr>
            <a:spLocks noGrp="1"/>
          </p:cNvSpPr>
          <p:nvPr>
            <p:ph type="body" idx="1" hasCustomPrompt="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A8444B14-03A3-461D-9E16-33B732935E37}" type="datetimeFigureOut">
              <a:rPr lang="zh-CN" altLang="en-US" smtClean="0"/>
              <a:t>2023/4/20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A1E752F-2676-4CE0-A7D7-100FA43FB0E0}"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hasCustomPrompt="1"/>
          </p:nvPr>
        </p:nvSpPr>
        <p:spPr>
          <a:xfrm>
            <a:off x="628650" y="1369219"/>
            <a:ext cx="3886200" cy="3263504"/>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hasCustomPrompt="1"/>
          </p:nvPr>
        </p:nvSpPr>
        <p:spPr>
          <a:xfrm>
            <a:off x="4629150" y="1369219"/>
            <a:ext cx="3886200" cy="3263504"/>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A8444B14-03A3-461D-9E16-33B732935E37}" type="datetimeFigureOut">
              <a:rPr lang="zh-CN" altLang="en-US" smtClean="0"/>
              <a:t>2023/4/20</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4A1E752F-2676-4CE0-A7D7-100FA43FB0E0}"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zh-CN" altLang="en-US"/>
              <a:t>单击此处编辑母版标题样式</a:t>
            </a:r>
            <a:endParaRPr lang="en-US" dirty="0"/>
          </a:p>
        </p:txBody>
      </p:sp>
      <p:sp>
        <p:nvSpPr>
          <p:cNvPr id="3" name="Text Placeholder 2"/>
          <p:cNvSpPr>
            <a:spLocks noGrp="1"/>
          </p:cNvSpPr>
          <p:nvPr>
            <p:ph type="body" idx="1" hasCustomPrompt="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编辑母版文本样式</a:t>
            </a:r>
          </a:p>
        </p:txBody>
      </p:sp>
      <p:sp>
        <p:nvSpPr>
          <p:cNvPr id="4" name="Content Placeholder 3"/>
          <p:cNvSpPr>
            <a:spLocks noGrp="1"/>
          </p:cNvSpPr>
          <p:nvPr>
            <p:ph sz="half" idx="2" hasCustomPrompt="1"/>
          </p:nvPr>
        </p:nvSpPr>
        <p:spPr>
          <a:xfrm>
            <a:off x="629842" y="1878806"/>
            <a:ext cx="3868340" cy="2763441"/>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hasCustomPrompt="1"/>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编辑母版文本样式</a:t>
            </a:r>
          </a:p>
        </p:txBody>
      </p:sp>
      <p:sp>
        <p:nvSpPr>
          <p:cNvPr id="6" name="Content Placeholder 5"/>
          <p:cNvSpPr>
            <a:spLocks noGrp="1"/>
          </p:cNvSpPr>
          <p:nvPr>
            <p:ph sz="quarter" idx="4" hasCustomPrompt="1"/>
          </p:nvPr>
        </p:nvSpPr>
        <p:spPr>
          <a:xfrm>
            <a:off x="4629150" y="1878806"/>
            <a:ext cx="3887391" cy="2763441"/>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A8444B14-03A3-461D-9E16-33B732935E37}" type="datetimeFigureOut">
              <a:rPr lang="zh-CN" altLang="en-US" smtClean="0"/>
              <a:t>2023/4/20</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4A1E752F-2676-4CE0-A7D7-100FA43FB0E0}"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A8444B14-03A3-461D-9E16-33B732935E37}" type="datetimeFigureOut">
              <a:rPr lang="zh-CN" altLang="en-US" smtClean="0"/>
              <a:t>2023/4/20</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4A1E752F-2676-4CE0-A7D7-100FA43FB0E0}"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8444B14-03A3-461D-9E16-33B732935E37}" type="datetimeFigureOut">
              <a:rPr lang="zh-CN" altLang="en-US" smtClean="0"/>
              <a:t>2023/4/20</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4A1E752F-2676-4CE0-A7D7-100FA43FB0E0}"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zh-CN" altLang="en-US"/>
              <a:t>单击此处编辑母版标题样式</a:t>
            </a:r>
            <a:endParaRPr lang="en-US" dirty="0"/>
          </a:p>
        </p:txBody>
      </p:sp>
      <p:sp>
        <p:nvSpPr>
          <p:cNvPr id="3" name="Content Placeholder 2"/>
          <p:cNvSpPr>
            <a:spLocks noGrp="1"/>
          </p:cNvSpPr>
          <p:nvPr>
            <p:ph idx="1" hasCustomPrompt="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hasCustomPrompt="1"/>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编辑母版文本样式</a:t>
            </a:r>
          </a:p>
        </p:txBody>
      </p:sp>
      <p:sp>
        <p:nvSpPr>
          <p:cNvPr id="5" name="Date Placeholder 4"/>
          <p:cNvSpPr>
            <a:spLocks noGrp="1"/>
          </p:cNvSpPr>
          <p:nvPr>
            <p:ph type="dt" sz="half" idx="10"/>
          </p:nvPr>
        </p:nvSpPr>
        <p:spPr/>
        <p:txBody>
          <a:bodyPr/>
          <a:lstStyle/>
          <a:p>
            <a:fld id="{A8444B14-03A3-461D-9E16-33B732935E37}" type="datetimeFigureOut">
              <a:rPr lang="zh-CN" altLang="en-US" smtClean="0"/>
              <a:t>2023/4/20</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4A1E752F-2676-4CE0-A7D7-100FA43FB0E0}"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CN" altLang="en-US"/>
              <a:t>单击图标添加图片</a:t>
            </a:r>
            <a:endParaRPr lang="en-US" dirty="0"/>
          </a:p>
        </p:txBody>
      </p:sp>
      <p:sp>
        <p:nvSpPr>
          <p:cNvPr id="4" name="Text Placeholder 3"/>
          <p:cNvSpPr>
            <a:spLocks noGrp="1"/>
          </p:cNvSpPr>
          <p:nvPr>
            <p:ph type="body" sz="half" idx="2" hasCustomPrompt="1"/>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编辑母版文本样式</a:t>
            </a:r>
          </a:p>
        </p:txBody>
      </p:sp>
      <p:sp>
        <p:nvSpPr>
          <p:cNvPr id="5" name="Date Placeholder 4"/>
          <p:cNvSpPr>
            <a:spLocks noGrp="1"/>
          </p:cNvSpPr>
          <p:nvPr>
            <p:ph type="dt" sz="half" idx="10"/>
          </p:nvPr>
        </p:nvSpPr>
        <p:spPr/>
        <p:txBody>
          <a:bodyPr/>
          <a:lstStyle/>
          <a:p>
            <a:fld id="{A8444B14-03A3-461D-9E16-33B732935E37}" type="datetimeFigureOut">
              <a:rPr lang="zh-CN" altLang="en-US" smtClean="0"/>
              <a:t>2023/4/20</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4A1E752F-2676-4CE0-A7D7-100FA43FB0E0}"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A8444B14-03A3-461D-9E16-33B732935E37}" type="datetimeFigureOut">
              <a:rPr lang="zh-CN" altLang="en-US" smtClean="0"/>
              <a:t>2023/4/20</a:t>
            </a:fld>
            <a:endParaRPr lang="zh-CN" altLang="en-US"/>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4A1E752F-2676-4CE0-A7D7-100FA43FB0E0}"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2" r:id="rId12"/>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tags" Target="../tags/tag3.xml"/><Relationship Id="rId7" Type="http://schemas.openxmlformats.org/officeDocument/2006/relationships/image" Target="../media/image2.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1.jpeg"/><Relationship Id="rId5" Type="http://schemas.openxmlformats.org/officeDocument/2006/relationships/notesSlide" Target="../notesSlides/notesSlide1.xml"/><Relationship Id="rId4"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2.xml"/><Relationship Id="rId1" Type="http://schemas.openxmlformats.org/officeDocument/2006/relationships/tags" Target="../tags/tag7.xml"/><Relationship Id="rId4" Type="http://schemas.openxmlformats.org/officeDocument/2006/relationships/image" Target="../media/image3.jpeg"/></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2.xml"/><Relationship Id="rId1" Type="http://schemas.openxmlformats.org/officeDocument/2006/relationships/tags" Target="../tags/tag8.xml"/><Relationship Id="rId4" Type="http://schemas.openxmlformats.org/officeDocument/2006/relationships/image" Target="../media/image3.jpeg"/></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5.xml"/><Relationship Id="rId1" Type="http://schemas.openxmlformats.org/officeDocument/2006/relationships/slideLayout" Target="../slideLayouts/slideLayout7.xml"/><Relationship Id="rId5" Type="http://schemas.openxmlformats.org/officeDocument/2006/relationships/image" Target="../media/image31.png"/><Relationship Id="rId4" Type="http://schemas.openxmlformats.org/officeDocument/2006/relationships/image" Target="../media/image30.png"/></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6.xml"/><Relationship Id="rId1" Type="http://schemas.openxmlformats.org/officeDocument/2006/relationships/slideLayout" Target="../slideLayouts/slideLayout7.xml"/><Relationship Id="rId5" Type="http://schemas.openxmlformats.org/officeDocument/2006/relationships/image" Target="../media/image34.png"/><Relationship Id="rId4" Type="http://schemas.openxmlformats.org/officeDocument/2006/relationships/image" Target="../media/image33.png"/></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7.xml"/><Relationship Id="rId1" Type="http://schemas.openxmlformats.org/officeDocument/2006/relationships/slideLayout" Target="../slideLayouts/slideLayout7.xml"/><Relationship Id="rId5" Type="http://schemas.openxmlformats.org/officeDocument/2006/relationships/image" Target="../media/image37.png"/><Relationship Id="rId4" Type="http://schemas.openxmlformats.org/officeDocument/2006/relationships/image" Target="../media/image36.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12.xml"/><Relationship Id="rId1" Type="http://schemas.openxmlformats.org/officeDocument/2006/relationships/tags" Target="../tags/tag9.xml"/><Relationship Id="rId4" Type="http://schemas.openxmlformats.org/officeDocument/2006/relationships/image" Target="../media/image3.jpeg"/></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12.xml"/><Relationship Id="rId1" Type="http://schemas.openxmlformats.org/officeDocument/2006/relationships/tags" Target="../tags/tag10.xml"/><Relationship Id="rId4" Type="http://schemas.openxmlformats.org/officeDocument/2006/relationships/image" Target="../media/image3.jpeg"/></Relationships>
</file>

<file path=ppt/slides/_rels/slide3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3.xml"/><Relationship Id="rId1" Type="http://schemas.openxmlformats.org/officeDocument/2006/relationships/slideLayout" Target="../slideLayouts/slideLayout7.xml"/><Relationship Id="rId5" Type="http://schemas.openxmlformats.org/officeDocument/2006/relationships/image" Target="../media/image44.png"/><Relationship Id="rId4" Type="http://schemas.openxmlformats.org/officeDocument/2006/relationships/image" Target="../media/image43.png"/></Relationships>
</file>

<file path=ppt/slides/_rels/slide3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openxmlformats.org/officeDocument/2006/relationships/image" Target="../media/image46.png"/></Relationships>
</file>

<file path=ppt/slides/_rels/slide3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openxmlformats.org/officeDocument/2006/relationships/image" Target="../media/image48.png"/></Relationships>
</file>

<file path=ppt/slides/_rels/slide3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6.xml"/><Relationship Id="rId1" Type="http://schemas.openxmlformats.org/officeDocument/2006/relationships/slideLayout" Target="../slideLayouts/slideLayout7.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12.xml"/><Relationship Id="rId1" Type="http://schemas.openxmlformats.org/officeDocument/2006/relationships/tags" Target="../tags/tag11.xml"/><Relationship Id="rId4" Type="http://schemas.openxmlformats.org/officeDocument/2006/relationships/image" Target="../media/image3.jpe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2.xml"/><Relationship Id="rId1" Type="http://schemas.openxmlformats.org/officeDocument/2006/relationships/tags" Target="../tags/tag4.xml"/><Relationship Id="rId4" Type="http://schemas.openxmlformats.org/officeDocument/2006/relationships/image" Target="../media/image3.jpeg"/></Relationships>
</file>

<file path=ppt/slides/_rels/slide4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0.xml"/><Relationship Id="rId1" Type="http://schemas.openxmlformats.org/officeDocument/2006/relationships/slideLayout" Target="../slideLayouts/slideLayout7.xml"/><Relationship Id="rId4" Type="http://schemas.openxmlformats.org/officeDocument/2006/relationships/image" Target="../media/image54.png"/></Relationships>
</file>

<file path=ppt/slides/_rels/slide4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1.xml"/><Relationship Id="rId1" Type="http://schemas.openxmlformats.org/officeDocument/2006/relationships/slideLayout" Target="../slideLayouts/slideLayout7.xml"/><Relationship Id="rId5" Type="http://schemas.openxmlformats.org/officeDocument/2006/relationships/image" Target="../media/image57.png"/><Relationship Id="rId4" Type="http://schemas.openxmlformats.org/officeDocument/2006/relationships/image" Target="../media/image56.png"/></Relationships>
</file>

<file path=ppt/slides/_rels/slide4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2.xml"/><Relationship Id="rId1" Type="http://schemas.openxmlformats.org/officeDocument/2006/relationships/slideLayout" Target="../slideLayouts/slideLayout7.xml"/><Relationship Id="rId4" Type="http://schemas.openxmlformats.org/officeDocument/2006/relationships/image" Target="../media/image59.png"/></Relationships>
</file>

<file path=ppt/slides/_rels/slide4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3.xml"/><Relationship Id="rId1" Type="http://schemas.openxmlformats.org/officeDocument/2006/relationships/slideLayout" Target="../slideLayouts/slideLayout7.xml"/><Relationship Id="rId5" Type="http://schemas.openxmlformats.org/officeDocument/2006/relationships/image" Target="../media/image62.png"/><Relationship Id="rId4" Type="http://schemas.openxmlformats.org/officeDocument/2006/relationships/image" Target="../media/image61.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7.webp"/><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2.xml"/><Relationship Id="rId1" Type="http://schemas.openxmlformats.org/officeDocument/2006/relationships/tags" Target="../tags/tag5.xml"/><Relationship Id="rId4" Type="http://schemas.openxmlformats.org/officeDocument/2006/relationships/image" Target="../media/image3.jpe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2.xml"/><Relationship Id="rId1" Type="http://schemas.openxmlformats.org/officeDocument/2006/relationships/tags" Target="../tags/tag6.xml"/><Relationship Id="rId4" Type="http://schemas.openxmlformats.org/officeDocument/2006/relationships/image" Target="../media/image3.jpe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6"/>
          <a:srcRect/>
          <a:stretch>
            <a:fillRect t="-3000" b="-3000"/>
          </a:stretch>
        </a:blipFill>
        <a:effectLst/>
      </p:bgPr>
    </p:bg>
    <p:spTree>
      <p:nvGrpSpPr>
        <p:cNvPr id="1" name=""/>
        <p:cNvGrpSpPr/>
        <p:nvPr/>
      </p:nvGrpSpPr>
      <p:grpSpPr>
        <a:xfrm>
          <a:off x="0" y="0"/>
          <a:ext cx="0" cy="0"/>
          <a:chOff x="0" y="0"/>
          <a:chExt cx="0" cy="0"/>
        </a:xfrm>
      </p:grpSpPr>
      <p:sp>
        <p:nvSpPr>
          <p:cNvPr id="2" name="直角三角形 1"/>
          <p:cNvSpPr/>
          <p:nvPr/>
        </p:nvSpPr>
        <p:spPr>
          <a:xfrm rot="10800000">
            <a:off x="5622587" y="-1"/>
            <a:ext cx="3521413" cy="3664085"/>
          </a:xfrm>
          <a:prstGeom prst="rtTriangle">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直角三角形 3"/>
          <p:cNvSpPr/>
          <p:nvPr/>
        </p:nvSpPr>
        <p:spPr>
          <a:xfrm rot="5400000">
            <a:off x="147916" y="-147917"/>
            <a:ext cx="1656184" cy="1952017"/>
          </a:xfrm>
          <a:prstGeom prst="rtTriangle">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任意多边形 2"/>
          <p:cNvSpPr/>
          <p:nvPr/>
        </p:nvSpPr>
        <p:spPr>
          <a:xfrm>
            <a:off x="-1" y="-207523"/>
            <a:ext cx="8975387" cy="5391319"/>
          </a:xfrm>
          <a:custGeom>
            <a:avLst/>
            <a:gdLst>
              <a:gd name="connsiteX0" fmla="*/ 0 w 6456556"/>
              <a:gd name="connsiteY0" fmla="*/ 1460809 h 4939990"/>
              <a:gd name="connsiteX1" fmla="*/ 0 w 6456556"/>
              <a:gd name="connsiteY1" fmla="*/ 4939990 h 4939990"/>
              <a:gd name="connsiteX2" fmla="*/ 6456556 w 6456556"/>
              <a:gd name="connsiteY2" fmla="*/ 4939990 h 4939990"/>
              <a:gd name="connsiteX3" fmla="*/ 1516566 w 6456556"/>
              <a:gd name="connsiteY3" fmla="*/ 0 h 4939990"/>
              <a:gd name="connsiteX4" fmla="*/ 0 w 6456556"/>
              <a:gd name="connsiteY4" fmla="*/ 1460809 h 4939990"/>
              <a:gd name="connsiteX0-1" fmla="*/ 0 w 6456556"/>
              <a:gd name="connsiteY0-2" fmla="*/ 1460809 h 4939990"/>
              <a:gd name="connsiteX1-3" fmla="*/ 0 w 6456556"/>
              <a:gd name="connsiteY1-4" fmla="*/ 4939990 h 4939990"/>
              <a:gd name="connsiteX2-5" fmla="*/ 6456556 w 6456556"/>
              <a:gd name="connsiteY2-6" fmla="*/ 4939990 h 4939990"/>
              <a:gd name="connsiteX3-7" fmla="*/ 1483112 w 6456556"/>
              <a:gd name="connsiteY3-8" fmla="*/ 0 h 4939990"/>
              <a:gd name="connsiteX4-9" fmla="*/ 0 w 6456556"/>
              <a:gd name="connsiteY4-10" fmla="*/ 1460809 h 493999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456556" h="4939990">
                <a:moveTo>
                  <a:pt x="0" y="1460809"/>
                </a:moveTo>
                <a:lnTo>
                  <a:pt x="0" y="4939990"/>
                </a:lnTo>
                <a:lnTo>
                  <a:pt x="6456556" y="4939990"/>
                </a:lnTo>
                <a:lnTo>
                  <a:pt x="1483112" y="0"/>
                </a:lnTo>
                <a:lnTo>
                  <a:pt x="0" y="1460809"/>
                </a:lnTo>
                <a:close/>
              </a:path>
            </a:pathLst>
          </a:cu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custDataLst>
              <p:tags r:id="rId1"/>
            </p:custDataLst>
          </p:nvPr>
        </p:nvSpPr>
        <p:spPr>
          <a:xfrm>
            <a:off x="116274" y="1964740"/>
            <a:ext cx="5219705" cy="646331"/>
          </a:xfrm>
          <a:prstGeom prst="rect">
            <a:avLst/>
          </a:prstGeom>
          <a:noFill/>
          <a:ln>
            <a:noFill/>
          </a:ln>
        </p:spPr>
        <p:txBody>
          <a:bodyPr wrap="square" rtlCol="0">
            <a:spAutoFit/>
          </a:bodyPr>
          <a:lstStyle/>
          <a:p>
            <a:pPr algn="ctr"/>
            <a:r>
              <a:rPr lang="zh-CN" altLang="en-US" sz="3600" b="1" dirty="0">
                <a:solidFill>
                  <a:schemeClr val="bg1"/>
                </a:solidFill>
                <a:latin typeface="Yuanti SC" charset="-122"/>
                <a:ea typeface="Yuanti SC" charset="-122"/>
                <a:cs typeface="Yuanti SC" charset="-122"/>
                <a:sym typeface="+mn-lt"/>
              </a:rPr>
              <a:t>资讯综合网站报告</a:t>
            </a:r>
          </a:p>
        </p:txBody>
      </p:sp>
      <p:sp>
        <p:nvSpPr>
          <p:cNvPr id="11" name="文本框 10"/>
          <p:cNvSpPr txBox="1"/>
          <p:nvPr>
            <p:custDataLst>
              <p:tags r:id="rId2"/>
            </p:custDataLst>
          </p:nvPr>
        </p:nvSpPr>
        <p:spPr>
          <a:xfrm>
            <a:off x="1713904" y="2588246"/>
            <a:ext cx="4146796" cy="369332"/>
          </a:xfrm>
          <a:prstGeom prst="rect">
            <a:avLst/>
          </a:prstGeom>
          <a:noFill/>
          <a:ln>
            <a:noFill/>
          </a:ln>
        </p:spPr>
        <p:txBody>
          <a:bodyPr wrap="square" rtlCol="0">
            <a:spAutoFit/>
          </a:bodyPr>
          <a:lstStyle/>
          <a:p>
            <a:pPr algn="ctr"/>
            <a:r>
              <a:rPr lang="zh-CN" altLang="en-US" b="1" dirty="0">
                <a:solidFill>
                  <a:schemeClr val="bg1"/>
                </a:solidFill>
                <a:latin typeface="Yuanti SC" charset="-122"/>
                <a:ea typeface="Yuanti SC" charset="-122"/>
                <a:cs typeface="Yuanti SC" charset="-122"/>
                <a:sym typeface="+mn-lt"/>
              </a:rPr>
              <a:t>数据库课程设计</a:t>
            </a:r>
          </a:p>
        </p:txBody>
      </p:sp>
      <p:sp>
        <p:nvSpPr>
          <p:cNvPr id="12" name="文本框 11"/>
          <p:cNvSpPr txBox="1"/>
          <p:nvPr/>
        </p:nvSpPr>
        <p:spPr>
          <a:xfrm>
            <a:off x="3161012" y="3107619"/>
            <a:ext cx="1463536" cy="253916"/>
          </a:xfrm>
          <a:prstGeom prst="rect">
            <a:avLst/>
          </a:prstGeom>
          <a:noFill/>
        </p:spPr>
        <p:txBody>
          <a:bodyPr wrap="square" rtlCol="0">
            <a:spAutoFit/>
          </a:bodyPr>
          <a:lstStyle/>
          <a:p>
            <a:pPr algn="ctr"/>
            <a:endParaRPr kumimoji="1" lang="zh-CN" altLang="en-US" sz="1050" dirty="0">
              <a:solidFill>
                <a:schemeClr val="bg1"/>
              </a:solidFill>
              <a:latin typeface="微软雅黑" panose="020B0503020204020204" pitchFamily="34" charset="-122"/>
              <a:ea typeface="微软雅黑" panose="020B0503020204020204" pitchFamily="34" charset="-122"/>
              <a:cs typeface="Yuanti SC" charset="-122"/>
            </a:endParaRPr>
          </a:p>
        </p:txBody>
      </p:sp>
      <p:pic>
        <p:nvPicPr>
          <p:cNvPr id="8" name="图片 7" descr="timg (4)"/>
          <p:cNvPicPr>
            <a:picLocks noChangeAspect="1"/>
          </p:cNvPicPr>
          <p:nvPr/>
        </p:nvPicPr>
        <p:blipFill>
          <a:blip r:embed="rId7"/>
          <a:stretch>
            <a:fillRect/>
          </a:stretch>
        </p:blipFill>
        <p:spPr>
          <a:xfrm>
            <a:off x="7637902" y="230556"/>
            <a:ext cx="1195070" cy="1195070"/>
          </a:xfrm>
          <a:prstGeom prst="rect">
            <a:avLst/>
          </a:prstGeom>
        </p:spPr>
      </p:pic>
      <p:sp>
        <p:nvSpPr>
          <p:cNvPr id="9" name="文本框 8">
            <a:extLst>
              <a:ext uri="{FF2B5EF4-FFF2-40B4-BE49-F238E27FC236}">
                <a16:creationId xmlns:a16="http://schemas.microsoft.com/office/drawing/2014/main" id="{75F6BDB4-33D3-A811-C55A-829DF7DC3A62}"/>
              </a:ext>
            </a:extLst>
          </p:cNvPr>
          <p:cNvSpPr txBox="1"/>
          <p:nvPr>
            <p:custDataLst>
              <p:tags r:id="rId3"/>
            </p:custDataLst>
          </p:nvPr>
        </p:nvSpPr>
        <p:spPr>
          <a:xfrm>
            <a:off x="2208898" y="3468006"/>
            <a:ext cx="4146796" cy="369332"/>
          </a:xfrm>
          <a:prstGeom prst="rect">
            <a:avLst/>
          </a:prstGeom>
          <a:noFill/>
          <a:ln>
            <a:noFill/>
          </a:ln>
        </p:spPr>
        <p:txBody>
          <a:bodyPr wrap="square" rtlCol="0">
            <a:spAutoFit/>
          </a:bodyPr>
          <a:lstStyle/>
          <a:p>
            <a:pPr algn="ctr"/>
            <a:endParaRPr lang="zh-CN" altLang="en-US" b="1" dirty="0">
              <a:solidFill>
                <a:schemeClr val="bg1"/>
              </a:solidFill>
              <a:latin typeface="Yuanti SC" charset="-122"/>
              <a:ea typeface="Yuanti SC" charset="-122"/>
              <a:cs typeface="Yuanti SC" charset="-122"/>
              <a:sym typeface="+mn-lt"/>
            </a:endParaRP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randombar(horizontal)">
                                      <p:cBhvr>
                                        <p:cTn id="7" dur="500"/>
                                        <p:tgtEl>
                                          <p:spTgt spid="10"/>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randombar(horizontal)">
                                      <p:cBhvr>
                                        <p:cTn id="10" dur="500"/>
                                        <p:tgtEl>
                                          <p:spTgt spid="11"/>
                                        </p:tgtEl>
                                      </p:cBhvr>
                                    </p:animEffect>
                                  </p:childTnLst>
                                </p:cTn>
                              </p:par>
                              <p:par>
                                <p:cTn id="11" presetID="12" presetClass="entr" presetSubtype="4" fill="hold" grpId="0" nodeType="withEffect" nodePh="1">
                                  <p:stCondLst>
                                    <p:cond delay="0"/>
                                  </p:stCondLst>
                                  <p:endCondLst>
                                    <p:cond evt="begin" delay="0">
                                      <p:tn val="11"/>
                                    </p:cond>
                                  </p:end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p:tgtEl>
                                          <p:spTgt spid="12"/>
                                        </p:tgtEl>
                                        <p:attrNameLst>
                                          <p:attrName>ppt_y</p:attrName>
                                        </p:attrNameLst>
                                      </p:cBhvr>
                                      <p:tavLst>
                                        <p:tav tm="0">
                                          <p:val>
                                            <p:strVal val="#ppt_y+#ppt_h*1.125000"/>
                                          </p:val>
                                        </p:tav>
                                        <p:tav tm="100000">
                                          <p:val>
                                            <p:strVal val="#ppt_y"/>
                                          </p:val>
                                        </p:tav>
                                      </p:tavLst>
                                    </p:anim>
                                    <p:animEffect transition="in" filter="wipe(up)">
                                      <p:cBhvr>
                                        <p:cTn id="14" dur="500"/>
                                        <p:tgtEl>
                                          <p:spTgt spid="12"/>
                                        </p:tgtEl>
                                      </p:cBhvr>
                                    </p:animEffect>
                                  </p:childTnLst>
                                </p:cTn>
                              </p:par>
                            </p:childTnLst>
                          </p:cTn>
                        </p:par>
                        <p:par>
                          <p:cTn id="15" fill="hold">
                            <p:stCondLst>
                              <p:cond delay="500"/>
                            </p:stCondLst>
                            <p:childTnLst>
                              <p:par>
                                <p:cTn id="16" presetID="14" presetClass="entr" presetSubtype="10" fill="hold" grpId="0" nodeType="after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randombar(horizontal)">
                                      <p:cBhvr>
                                        <p:cTn id="18" dur="500"/>
                                        <p:tgtEl>
                                          <p:spTgt spid="2"/>
                                        </p:tgtEl>
                                      </p:cBhvr>
                                    </p:animEffect>
                                  </p:childTnLst>
                                </p:cTn>
                              </p:par>
                              <p:par>
                                <p:cTn id="19" presetID="14" presetClass="entr" presetSubtype="10" fill="hold" grpId="0" nodeType="with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randombar(horizontal)">
                                      <p:cBhvr>
                                        <p:cTn id="21" dur="500"/>
                                        <p:tgtEl>
                                          <p:spTgt spid="4"/>
                                        </p:tgtEl>
                                      </p:cBhvr>
                                    </p:animEffect>
                                  </p:childTnLst>
                                </p:cTn>
                              </p:par>
                              <p:par>
                                <p:cTn id="22" presetID="14" presetClass="entr" presetSubtype="10" fill="hold" grpId="0" nodeType="with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randombar(horizontal)">
                                      <p:cBhvr>
                                        <p:cTn id="24" dur="500"/>
                                        <p:tgtEl>
                                          <p:spTgt spid="3"/>
                                        </p:tgtEl>
                                      </p:cBhvr>
                                    </p:animEffect>
                                  </p:childTnLst>
                                </p:cTn>
                              </p:par>
                              <p:par>
                                <p:cTn id="25" presetID="14" presetClass="entr" presetSubtype="10" fill="hold" grpId="0" nodeType="withEffect" nodePh="1">
                                  <p:stCondLst>
                                    <p:cond delay="0"/>
                                  </p:stCondLst>
                                  <p:endCondLst>
                                    <p:cond evt="begin" delay="0">
                                      <p:tn val="25"/>
                                    </p:cond>
                                  </p:endCondLst>
                                  <p:childTnLst>
                                    <p:set>
                                      <p:cBhvr>
                                        <p:cTn id="26" dur="1" fill="hold">
                                          <p:stCondLst>
                                            <p:cond delay="0"/>
                                          </p:stCondLst>
                                        </p:cTn>
                                        <p:tgtEl>
                                          <p:spTgt spid="9"/>
                                        </p:tgtEl>
                                        <p:attrNameLst>
                                          <p:attrName>style.visibility</p:attrName>
                                        </p:attrNameLst>
                                      </p:cBhvr>
                                      <p:to>
                                        <p:strVal val="visible"/>
                                      </p:to>
                                    </p:set>
                                    <p:animEffect transition="in" filter="randombar(horizontal)">
                                      <p:cBhvr>
                                        <p:cTn id="2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3" grpId="0" animBg="1"/>
      <p:bldP spid="10" grpId="0"/>
      <p:bldP spid="11" grpId="0"/>
      <p:bldP spid="12" grpId="0"/>
      <p:bldP spid="9"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00" name="TextBox 99"/>
          <p:cNvSpPr txBox="1"/>
          <p:nvPr/>
        </p:nvSpPr>
        <p:spPr>
          <a:xfrm>
            <a:off x="413398" y="837223"/>
            <a:ext cx="2085578" cy="487231"/>
          </a:xfrm>
          <a:prstGeom prst="rect">
            <a:avLst/>
          </a:prstGeom>
          <a:noFill/>
        </p:spPr>
        <p:txBody>
          <a:bodyPr wrap="square" lIns="68563" tIns="34281" rIns="68563" bIns="34281">
            <a:spAutoFit/>
          </a:bodyPr>
          <a:lstStyle>
            <a:lvl1pPr eaLnBrk="0" hangingPunct="0">
              <a:defRPr sz="3600">
                <a:solidFill>
                  <a:schemeClr val="tx1"/>
                </a:solidFill>
                <a:latin typeface="Lato Light" charset="0"/>
                <a:ea typeface="MS PGothic" panose="020B0600070205080204" pitchFamily="34" charset="-128"/>
              </a:defRPr>
            </a:lvl1pPr>
            <a:lvl2pPr marL="742950" indent="-285750" eaLnBrk="0" hangingPunct="0">
              <a:defRPr sz="3600">
                <a:solidFill>
                  <a:schemeClr val="tx1"/>
                </a:solidFill>
                <a:latin typeface="Lato Light" charset="0"/>
                <a:ea typeface="MS PGothic" panose="020B0600070205080204" pitchFamily="34" charset="-128"/>
              </a:defRPr>
            </a:lvl2pPr>
            <a:lvl3pPr marL="1143000" indent="-228600" eaLnBrk="0" hangingPunct="0">
              <a:defRPr sz="3600">
                <a:solidFill>
                  <a:schemeClr val="tx1"/>
                </a:solidFill>
                <a:latin typeface="Lato Light" charset="0"/>
                <a:ea typeface="MS PGothic" panose="020B0600070205080204" pitchFamily="34" charset="-128"/>
              </a:defRPr>
            </a:lvl3pPr>
            <a:lvl4pPr marL="1600200" indent="-228600" eaLnBrk="0" hangingPunct="0">
              <a:defRPr sz="3600">
                <a:solidFill>
                  <a:schemeClr val="tx1"/>
                </a:solidFill>
                <a:latin typeface="Lato Light" charset="0"/>
                <a:ea typeface="MS PGothic" panose="020B0600070205080204" pitchFamily="34" charset="-128"/>
              </a:defRPr>
            </a:lvl4pPr>
            <a:lvl5pPr marL="2057400" indent="-228600" eaLnBrk="0" hangingPunct="0">
              <a:defRPr sz="3600">
                <a:solidFill>
                  <a:schemeClr val="tx1"/>
                </a:solidFill>
                <a:latin typeface="Lato Light" charset="0"/>
                <a:ea typeface="MS PGothic" panose="020B0600070205080204" pitchFamily="34" charset="-128"/>
              </a:defRPr>
            </a:lvl5pPr>
            <a:lvl6pPr marL="2514600" indent="-228600" defTabSz="1826895" eaLnBrk="0" fontAlgn="base" hangingPunct="0">
              <a:spcBef>
                <a:spcPct val="0"/>
              </a:spcBef>
              <a:spcAft>
                <a:spcPct val="0"/>
              </a:spcAft>
              <a:defRPr sz="3600">
                <a:solidFill>
                  <a:schemeClr val="tx1"/>
                </a:solidFill>
                <a:latin typeface="Lato Light" charset="0"/>
                <a:ea typeface="MS PGothic" panose="020B0600070205080204" pitchFamily="34" charset="-128"/>
              </a:defRPr>
            </a:lvl6pPr>
            <a:lvl7pPr marL="2971800" indent="-228600" defTabSz="1826895" eaLnBrk="0" fontAlgn="base" hangingPunct="0">
              <a:spcBef>
                <a:spcPct val="0"/>
              </a:spcBef>
              <a:spcAft>
                <a:spcPct val="0"/>
              </a:spcAft>
              <a:defRPr sz="3600">
                <a:solidFill>
                  <a:schemeClr val="tx1"/>
                </a:solidFill>
                <a:latin typeface="Lato Light" charset="0"/>
                <a:ea typeface="MS PGothic" panose="020B0600070205080204" pitchFamily="34" charset="-128"/>
              </a:defRPr>
            </a:lvl7pPr>
            <a:lvl8pPr marL="3429000" indent="-228600" defTabSz="1826895" eaLnBrk="0" fontAlgn="base" hangingPunct="0">
              <a:spcBef>
                <a:spcPct val="0"/>
              </a:spcBef>
              <a:spcAft>
                <a:spcPct val="0"/>
              </a:spcAft>
              <a:defRPr sz="3600">
                <a:solidFill>
                  <a:schemeClr val="tx1"/>
                </a:solidFill>
                <a:latin typeface="Lato Light" charset="0"/>
                <a:ea typeface="MS PGothic" panose="020B0600070205080204" pitchFamily="34" charset="-128"/>
              </a:defRPr>
            </a:lvl8pPr>
            <a:lvl9pPr marL="3886200" indent="-228600" defTabSz="1826895" eaLnBrk="0" fontAlgn="base" hangingPunct="0">
              <a:spcBef>
                <a:spcPct val="0"/>
              </a:spcBef>
              <a:spcAft>
                <a:spcPct val="0"/>
              </a:spcAft>
              <a:defRPr sz="3600">
                <a:solidFill>
                  <a:schemeClr val="tx1"/>
                </a:solidFill>
                <a:latin typeface="Lato Light" charset="0"/>
                <a:ea typeface="MS PGothic" panose="020B0600070205080204" pitchFamily="34" charset="-128"/>
              </a:defRPr>
            </a:lvl9pPr>
          </a:lstStyle>
          <a:p>
            <a:pPr fontAlgn="base">
              <a:lnSpc>
                <a:spcPct val="125000"/>
              </a:lnSpc>
              <a:spcBef>
                <a:spcPct val="0"/>
              </a:spcBef>
              <a:spcAft>
                <a:spcPct val="0"/>
              </a:spcAft>
            </a:pPr>
            <a:r>
              <a:rPr lang="zh-CN" altLang="en-US" sz="2400" dirty="0">
                <a:solidFill>
                  <a:schemeClr val="tx1">
                    <a:lumMod val="75000"/>
                    <a:lumOff val="25000"/>
                  </a:schemeClr>
                </a:solidFill>
                <a:ea typeface="微软雅黑" panose="020B0503020204020204" pitchFamily="34" charset="-122"/>
              </a:rPr>
              <a:t>功能性需求</a:t>
            </a:r>
            <a:endParaRPr lang="en-US" altLang="zh-CN" sz="2400" dirty="0">
              <a:solidFill>
                <a:schemeClr val="tx1">
                  <a:lumMod val="75000"/>
                  <a:lumOff val="25000"/>
                </a:schemeClr>
              </a:solidFill>
              <a:ea typeface="微软雅黑" panose="020B0503020204020204" pitchFamily="34" charset="-122"/>
            </a:endParaRPr>
          </a:p>
        </p:txBody>
      </p:sp>
      <p:grpSp>
        <p:nvGrpSpPr>
          <p:cNvPr id="70" name="组合 69"/>
          <p:cNvGrpSpPr/>
          <p:nvPr/>
        </p:nvGrpSpPr>
        <p:grpSpPr>
          <a:xfrm>
            <a:off x="2714538" y="340191"/>
            <a:ext cx="6139168" cy="129804"/>
            <a:chOff x="2713964" y="340296"/>
            <a:chExt cx="6141063" cy="129844"/>
          </a:xfrm>
        </p:grpSpPr>
        <p:cxnSp>
          <p:nvCxnSpPr>
            <p:cNvPr id="71" name="直接连接符 70"/>
            <p:cNvCxnSpPr>
              <a:endCxn id="72" idx="3"/>
            </p:cNvCxnSpPr>
            <p:nvPr/>
          </p:nvCxnSpPr>
          <p:spPr>
            <a:xfrm flipH="1">
              <a:off x="2843808" y="405218"/>
              <a:ext cx="6011219" cy="0"/>
            </a:xfrm>
            <a:prstGeom prst="line">
              <a:avLst/>
            </a:prstGeom>
            <a:ln>
              <a:solidFill>
                <a:schemeClr val="tx2">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2" name="矩形 71"/>
            <p:cNvSpPr/>
            <p:nvPr/>
          </p:nvSpPr>
          <p:spPr>
            <a:xfrm>
              <a:off x="2713964" y="340296"/>
              <a:ext cx="129844" cy="129844"/>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grpSp>
      <p:sp>
        <p:nvSpPr>
          <p:cNvPr id="73" name="KSO_GT1.1.1"/>
          <p:cNvSpPr txBox="1"/>
          <p:nvPr/>
        </p:nvSpPr>
        <p:spPr>
          <a:xfrm>
            <a:off x="1439955" y="308574"/>
            <a:ext cx="1190258" cy="247574"/>
          </a:xfrm>
          <a:prstGeom prst="rect">
            <a:avLst/>
          </a:prstGeom>
          <a:noFill/>
          <a:ln>
            <a:noFill/>
          </a:ln>
        </p:spPr>
        <p:txBody>
          <a:bodyPr lIns="0" tIns="0" rIns="0" bIns="0"/>
          <a:lstStyle>
            <a:lvl1pPr defTabSz="464820">
              <a:defRPr sz="1400">
                <a:solidFill>
                  <a:schemeClr val="tx1"/>
                </a:solidFill>
                <a:latin typeface="微软雅黑" panose="020B0503020204020204" pitchFamily="34" charset="-122"/>
                <a:ea typeface="微软雅黑" panose="020B0503020204020204" pitchFamily="34" charset="-122"/>
              </a:defRPr>
            </a:lvl1pPr>
            <a:lvl2pPr marL="755650" indent="-290830" defTabSz="464820">
              <a:defRPr sz="1400">
                <a:solidFill>
                  <a:schemeClr val="tx1"/>
                </a:solidFill>
                <a:latin typeface="微软雅黑" panose="020B0503020204020204" pitchFamily="34" charset="-122"/>
                <a:ea typeface="微软雅黑" panose="020B0503020204020204" pitchFamily="34" charset="-122"/>
              </a:defRPr>
            </a:lvl2pPr>
            <a:lvl3pPr marL="1160780" indent="-230505" defTabSz="464820">
              <a:defRPr sz="1400">
                <a:solidFill>
                  <a:schemeClr val="tx1"/>
                </a:solidFill>
                <a:latin typeface="微软雅黑" panose="020B0503020204020204" pitchFamily="34" charset="-122"/>
                <a:ea typeface="微软雅黑" panose="020B0503020204020204" pitchFamily="34" charset="-122"/>
              </a:defRPr>
            </a:lvl3pPr>
            <a:lvl4pPr marL="1625600" indent="-230505" defTabSz="464820">
              <a:defRPr sz="1400">
                <a:solidFill>
                  <a:schemeClr val="tx1"/>
                </a:solidFill>
                <a:latin typeface="微软雅黑" panose="020B0503020204020204" pitchFamily="34" charset="-122"/>
                <a:ea typeface="微软雅黑" panose="020B0503020204020204" pitchFamily="34" charset="-122"/>
              </a:defRPr>
            </a:lvl4pPr>
            <a:lvl5pPr marL="2091055" indent="-231775" defTabSz="464820">
              <a:defRPr sz="1400">
                <a:solidFill>
                  <a:schemeClr val="tx1"/>
                </a:solidFill>
                <a:latin typeface="微软雅黑" panose="020B0503020204020204" pitchFamily="34" charset="-122"/>
                <a:ea typeface="微软雅黑" panose="020B0503020204020204" pitchFamily="34" charset="-122"/>
              </a:defRPr>
            </a:lvl5pPr>
            <a:lvl6pPr marL="2548255" indent="-231775" algn="ctr" defTabSz="464820" eaLnBrk="0" fontAlgn="ctr" hangingPunct="0">
              <a:spcBef>
                <a:spcPct val="0"/>
              </a:spcBef>
              <a:spcAft>
                <a:spcPct val="0"/>
              </a:spcAft>
              <a:buClr>
                <a:srgbClr val="FF0000"/>
              </a:buClr>
              <a:buSzPct val="70000"/>
              <a:buFont typeface="Arial" panose="020B0604020202020204" pitchFamily="34" charset="0"/>
              <a:defRPr sz="1400">
                <a:solidFill>
                  <a:schemeClr val="tx1"/>
                </a:solidFill>
                <a:latin typeface="微软雅黑" panose="020B0503020204020204" pitchFamily="34" charset="-122"/>
                <a:ea typeface="微软雅黑" panose="020B0503020204020204" pitchFamily="34" charset="-122"/>
              </a:defRPr>
            </a:lvl6pPr>
            <a:lvl7pPr marL="3005455" indent="-231775" algn="ctr" defTabSz="464820" eaLnBrk="0" fontAlgn="ctr" hangingPunct="0">
              <a:spcBef>
                <a:spcPct val="0"/>
              </a:spcBef>
              <a:spcAft>
                <a:spcPct val="0"/>
              </a:spcAft>
              <a:buClr>
                <a:srgbClr val="FF0000"/>
              </a:buClr>
              <a:buSzPct val="70000"/>
              <a:buFont typeface="Arial" panose="020B0604020202020204" pitchFamily="34" charset="0"/>
              <a:defRPr sz="1400">
                <a:solidFill>
                  <a:schemeClr val="tx1"/>
                </a:solidFill>
                <a:latin typeface="微软雅黑" panose="020B0503020204020204" pitchFamily="34" charset="-122"/>
                <a:ea typeface="微软雅黑" panose="020B0503020204020204" pitchFamily="34" charset="-122"/>
              </a:defRPr>
            </a:lvl7pPr>
            <a:lvl8pPr marL="3462655" indent="-231775" algn="ctr" defTabSz="464820" eaLnBrk="0" fontAlgn="ctr" hangingPunct="0">
              <a:spcBef>
                <a:spcPct val="0"/>
              </a:spcBef>
              <a:spcAft>
                <a:spcPct val="0"/>
              </a:spcAft>
              <a:buClr>
                <a:srgbClr val="FF0000"/>
              </a:buClr>
              <a:buSzPct val="70000"/>
              <a:buFont typeface="Arial" panose="020B0604020202020204" pitchFamily="34" charset="0"/>
              <a:defRPr sz="1400">
                <a:solidFill>
                  <a:schemeClr val="tx1"/>
                </a:solidFill>
                <a:latin typeface="微软雅黑" panose="020B0503020204020204" pitchFamily="34" charset="-122"/>
                <a:ea typeface="微软雅黑" panose="020B0503020204020204" pitchFamily="34" charset="-122"/>
              </a:defRPr>
            </a:lvl8pPr>
            <a:lvl9pPr marL="3919855" indent="-231775" algn="ctr" defTabSz="464820" eaLnBrk="0" fontAlgn="ctr" hangingPunct="0">
              <a:spcBef>
                <a:spcPct val="0"/>
              </a:spcBef>
              <a:spcAft>
                <a:spcPct val="0"/>
              </a:spcAft>
              <a:buClr>
                <a:srgbClr val="FF0000"/>
              </a:buClr>
              <a:buSzPct val="70000"/>
              <a:buFont typeface="Arial" panose="020B0604020202020204" pitchFamily="34" charset="0"/>
              <a:defRPr sz="1400">
                <a:solidFill>
                  <a:schemeClr val="tx1"/>
                </a:solidFill>
                <a:latin typeface="微软雅黑" panose="020B0503020204020204" pitchFamily="34" charset="-122"/>
                <a:ea typeface="微软雅黑" panose="020B0503020204020204" pitchFamily="34" charset="-122"/>
              </a:defRPr>
            </a:lvl9pPr>
          </a:lstStyle>
          <a:p>
            <a:pPr algn="ctr" eaLnBrk="1" fontAlgn="base" hangingPunct="1">
              <a:lnSpc>
                <a:spcPct val="120000"/>
              </a:lnSpc>
              <a:buClrTx/>
              <a:buSzTx/>
              <a:buFontTx/>
              <a:buNone/>
            </a:pPr>
            <a:r>
              <a:rPr lang="zh-CN" altLang="en-US" sz="1200" dirty="0">
                <a:solidFill>
                  <a:schemeClr val="tx1">
                    <a:lumMod val="50000"/>
                    <a:lumOff val="50000"/>
                  </a:schemeClr>
                </a:solidFill>
              </a:rPr>
              <a:t>需求分析</a:t>
            </a:r>
            <a:endParaRPr lang="en-US" altLang="zh-CN" sz="1200" dirty="0">
              <a:solidFill>
                <a:schemeClr val="tx1">
                  <a:lumMod val="50000"/>
                  <a:lumOff val="50000"/>
                </a:schemeClr>
              </a:solidFill>
            </a:endParaRPr>
          </a:p>
        </p:txBody>
      </p:sp>
      <p:sp>
        <p:nvSpPr>
          <p:cNvPr id="74" name="矩形 73"/>
          <p:cNvSpPr/>
          <p:nvPr/>
        </p:nvSpPr>
        <p:spPr>
          <a:xfrm>
            <a:off x="894034" y="302638"/>
            <a:ext cx="443787" cy="443787"/>
          </a:xfrm>
          <a:prstGeom prst="rect">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75" name="矩形 74"/>
          <p:cNvSpPr/>
          <p:nvPr/>
        </p:nvSpPr>
        <p:spPr>
          <a:xfrm>
            <a:off x="601482" y="135387"/>
            <a:ext cx="443787" cy="443787"/>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60" name="TextBox 99">
            <a:extLst>
              <a:ext uri="{FF2B5EF4-FFF2-40B4-BE49-F238E27FC236}">
                <a16:creationId xmlns:a16="http://schemas.microsoft.com/office/drawing/2014/main" id="{ECE2DF3E-9028-C712-571F-27BFB3F70A18}"/>
              </a:ext>
            </a:extLst>
          </p:cNvPr>
          <p:cNvSpPr txBox="1"/>
          <p:nvPr/>
        </p:nvSpPr>
        <p:spPr>
          <a:xfrm>
            <a:off x="415575" y="2014962"/>
            <a:ext cx="4369401" cy="2611081"/>
          </a:xfrm>
          <a:prstGeom prst="rect">
            <a:avLst/>
          </a:prstGeom>
          <a:noFill/>
        </p:spPr>
        <p:txBody>
          <a:bodyPr wrap="square" lIns="68563" tIns="34281" rIns="68563" bIns="34281">
            <a:spAutoFit/>
          </a:bodyPr>
          <a:lstStyle>
            <a:lvl1pPr eaLnBrk="0" hangingPunct="0">
              <a:defRPr sz="3600">
                <a:solidFill>
                  <a:schemeClr val="tx1"/>
                </a:solidFill>
                <a:latin typeface="Lato Light" charset="0"/>
                <a:ea typeface="MS PGothic" panose="020B0600070205080204" pitchFamily="34" charset="-128"/>
              </a:defRPr>
            </a:lvl1pPr>
            <a:lvl2pPr marL="742950" indent="-285750" eaLnBrk="0" hangingPunct="0">
              <a:defRPr sz="3600">
                <a:solidFill>
                  <a:schemeClr val="tx1"/>
                </a:solidFill>
                <a:latin typeface="Lato Light" charset="0"/>
                <a:ea typeface="MS PGothic" panose="020B0600070205080204" pitchFamily="34" charset="-128"/>
              </a:defRPr>
            </a:lvl2pPr>
            <a:lvl3pPr marL="1143000" indent="-228600" eaLnBrk="0" hangingPunct="0">
              <a:defRPr sz="3600">
                <a:solidFill>
                  <a:schemeClr val="tx1"/>
                </a:solidFill>
                <a:latin typeface="Lato Light" charset="0"/>
                <a:ea typeface="MS PGothic" panose="020B0600070205080204" pitchFamily="34" charset="-128"/>
              </a:defRPr>
            </a:lvl3pPr>
            <a:lvl4pPr marL="1600200" indent="-228600" eaLnBrk="0" hangingPunct="0">
              <a:defRPr sz="3600">
                <a:solidFill>
                  <a:schemeClr val="tx1"/>
                </a:solidFill>
                <a:latin typeface="Lato Light" charset="0"/>
                <a:ea typeface="MS PGothic" panose="020B0600070205080204" pitchFamily="34" charset="-128"/>
              </a:defRPr>
            </a:lvl4pPr>
            <a:lvl5pPr marL="2057400" indent="-228600" eaLnBrk="0" hangingPunct="0">
              <a:defRPr sz="3600">
                <a:solidFill>
                  <a:schemeClr val="tx1"/>
                </a:solidFill>
                <a:latin typeface="Lato Light" charset="0"/>
                <a:ea typeface="MS PGothic" panose="020B0600070205080204" pitchFamily="34" charset="-128"/>
              </a:defRPr>
            </a:lvl5pPr>
            <a:lvl6pPr marL="2514600" indent="-228600" defTabSz="1826895" eaLnBrk="0" fontAlgn="base" hangingPunct="0">
              <a:spcBef>
                <a:spcPct val="0"/>
              </a:spcBef>
              <a:spcAft>
                <a:spcPct val="0"/>
              </a:spcAft>
              <a:defRPr sz="3600">
                <a:solidFill>
                  <a:schemeClr val="tx1"/>
                </a:solidFill>
                <a:latin typeface="Lato Light" charset="0"/>
                <a:ea typeface="MS PGothic" panose="020B0600070205080204" pitchFamily="34" charset="-128"/>
              </a:defRPr>
            </a:lvl6pPr>
            <a:lvl7pPr marL="2971800" indent="-228600" defTabSz="1826895" eaLnBrk="0" fontAlgn="base" hangingPunct="0">
              <a:spcBef>
                <a:spcPct val="0"/>
              </a:spcBef>
              <a:spcAft>
                <a:spcPct val="0"/>
              </a:spcAft>
              <a:defRPr sz="3600">
                <a:solidFill>
                  <a:schemeClr val="tx1"/>
                </a:solidFill>
                <a:latin typeface="Lato Light" charset="0"/>
                <a:ea typeface="MS PGothic" panose="020B0600070205080204" pitchFamily="34" charset="-128"/>
              </a:defRPr>
            </a:lvl7pPr>
            <a:lvl8pPr marL="3429000" indent="-228600" defTabSz="1826895" eaLnBrk="0" fontAlgn="base" hangingPunct="0">
              <a:spcBef>
                <a:spcPct val="0"/>
              </a:spcBef>
              <a:spcAft>
                <a:spcPct val="0"/>
              </a:spcAft>
              <a:defRPr sz="3600">
                <a:solidFill>
                  <a:schemeClr val="tx1"/>
                </a:solidFill>
                <a:latin typeface="Lato Light" charset="0"/>
                <a:ea typeface="MS PGothic" panose="020B0600070205080204" pitchFamily="34" charset="-128"/>
              </a:defRPr>
            </a:lvl8pPr>
            <a:lvl9pPr marL="3886200" indent="-228600" defTabSz="1826895" eaLnBrk="0" fontAlgn="base" hangingPunct="0">
              <a:spcBef>
                <a:spcPct val="0"/>
              </a:spcBef>
              <a:spcAft>
                <a:spcPct val="0"/>
              </a:spcAft>
              <a:defRPr sz="3600">
                <a:solidFill>
                  <a:schemeClr val="tx1"/>
                </a:solidFill>
                <a:latin typeface="Lato Light" charset="0"/>
                <a:ea typeface="MS PGothic" panose="020B0600070205080204" pitchFamily="34" charset="-128"/>
              </a:defRPr>
            </a:lvl9pPr>
          </a:lstStyle>
          <a:p>
            <a:pPr marL="285750" indent="-285750" fontAlgn="base">
              <a:lnSpc>
                <a:spcPct val="150000"/>
              </a:lnSpc>
              <a:spcBef>
                <a:spcPct val="0"/>
              </a:spcBef>
              <a:spcAft>
                <a:spcPct val="0"/>
              </a:spcAft>
              <a:buFont typeface="Arial" panose="020B0604020202020204" pitchFamily="34" charset="0"/>
              <a:buChar char="•"/>
            </a:pPr>
            <a:r>
              <a:rPr lang="zh-CN" altLang="en-US" sz="1600" b="1" dirty="0">
                <a:solidFill>
                  <a:schemeClr val="tx1">
                    <a:lumMod val="75000"/>
                    <a:lumOff val="25000"/>
                  </a:schemeClr>
                </a:solidFill>
                <a:ea typeface="微软雅黑" panose="020B0503020204020204" pitchFamily="34" charset="-122"/>
              </a:rPr>
              <a:t>划分为普通用户和超级用户</a:t>
            </a:r>
            <a:endParaRPr lang="en-US" altLang="zh-CN" sz="1600" b="1" dirty="0">
              <a:solidFill>
                <a:schemeClr val="tx1">
                  <a:lumMod val="75000"/>
                  <a:lumOff val="25000"/>
                </a:schemeClr>
              </a:solidFill>
              <a:ea typeface="微软雅黑" panose="020B0503020204020204" pitchFamily="34" charset="-122"/>
            </a:endParaRPr>
          </a:p>
          <a:p>
            <a:pPr marL="285750" indent="-285750" fontAlgn="base">
              <a:lnSpc>
                <a:spcPct val="150000"/>
              </a:lnSpc>
              <a:spcBef>
                <a:spcPct val="0"/>
              </a:spcBef>
              <a:spcAft>
                <a:spcPct val="0"/>
              </a:spcAft>
              <a:buFont typeface="Arial" panose="020B0604020202020204" pitchFamily="34" charset="0"/>
              <a:buChar char="•"/>
            </a:pP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sym typeface="Gill Sans" charset="0"/>
              </a:rPr>
              <a:t>支持用户的注册登陆、修改个人信息</a:t>
            </a:r>
            <a:endPar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sym typeface="Gill Sans" charset="0"/>
            </a:endParaRPr>
          </a:p>
          <a:p>
            <a:pPr marL="285750" indent="-285750" fontAlgn="base">
              <a:lnSpc>
                <a:spcPct val="150000"/>
              </a:lnSpc>
              <a:spcBef>
                <a:spcPct val="0"/>
              </a:spcBef>
              <a:spcAft>
                <a:spcPct val="0"/>
              </a:spcAft>
              <a:buFont typeface="Arial" panose="020B0604020202020204" pitchFamily="34" charset="0"/>
              <a:buChar char="•"/>
            </a:pP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sym typeface="Gill Sans" charset="0"/>
              </a:rPr>
              <a:t>查看热榜表</a:t>
            </a:r>
            <a:endPar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sym typeface="Gill Sans" charset="0"/>
            </a:endParaRPr>
          </a:p>
          <a:p>
            <a:pPr marL="285750" indent="-285750" fontAlgn="base">
              <a:lnSpc>
                <a:spcPct val="150000"/>
              </a:lnSpc>
              <a:spcBef>
                <a:spcPct val="0"/>
              </a:spcBef>
              <a:spcAft>
                <a:spcPct val="0"/>
              </a:spcAft>
              <a:buFont typeface="Arial" panose="020B0604020202020204" pitchFamily="34" charset="0"/>
              <a:buChar char="•"/>
            </a:pP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sym typeface="Gill Sans" charset="0"/>
              </a:rPr>
              <a:t>管理关注列表</a:t>
            </a:r>
            <a:endPar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sym typeface="Gill Sans" charset="0"/>
            </a:endParaRPr>
          </a:p>
          <a:p>
            <a:pPr marL="285750" indent="-285750" fontAlgn="base">
              <a:lnSpc>
                <a:spcPct val="150000"/>
              </a:lnSpc>
              <a:spcBef>
                <a:spcPct val="0"/>
              </a:spcBef>
              <a:spcAft>
                <a:spcPct val="0"/>
              </a:spcAft>
              <a:buFont typeface="Arial" panose="020B0604020202020204" pitchFamily="34" charset="0"/>
              <a:buChar char="•"/>
            </a:pPr>
            <a:r>
              <a:rPr lang="zh-CN" altLang="en-US" sz="1600" b="1" dirty="0">
                <a:solidFill>
                  <a:srgbClr val="CC3300"/>
                </a:solidFill>
                <a:latin typeface="微软雅黑" panose="020B0503020204020204" pitchFamily="34" charset="-122"/>
                <a:ea typeface="微软雅黑" panose="020B0503020204020204" pitchFamily="34" charset="-122"/>
                <a:sym typeface="Gill Sans" charset="0"/>
              </a:rPr>
              <a:t>管理用户</a:t>
            </a:r>
            <a:endParaRPr lang="en-US" altLang="zh-CN" sz="1600" b="1" dirty="0">
              <a:solidFill>
                <a:srgbClr val="CC3300"/>
              </a:solidFill>
              <a:latin typeface="微软雅黑" panose="020B0503020204020204" pitchFamily="34" charset="-122"/>
              <a:ea typeface="微软雅黑" panose="020B0503020204020204" pitchFamily="34" charset="-122"/>
              <a:sym typeface="Gill Sans" charset="0"/>
            </a:endParaRPr>
          </a:p>
          <a:p>
            <a:pPr marL="285750" indent="-285750" fontAlgn="base">
              <a:lnSpc>
                <a:spcPct val="150000"/>
              </a:lnSpc>
              <a:spcBef>
                <a:spcPct val="0"/>
              </a:spcBef>
              <a:spcAft>
                <a:spcPct val="0"/>
              </a:spcAft>
              <a:buFont typeface="Arial" panose="020B0604020202020204" pitchFamily="34" charset="0"/>
              <a:buChar char="•"/>
            </a:pPr>
            <a:r>
              <a:rPr lang="zh-CN" altLang="en-US" sz="1600" b="1" dirty="0">
                <a:solidFill>
                  <a:srgbClr val="CC3300"/>
                </a:solidFill>
                <a:latin typeface="微软雅黑" panose="020B0503020204020204" pitchFamily="34" charset="-122"/>
                <a:ea typeface="微软雅黑" panose="020B0503020204020204" pitchFamily="34" charset="-122"/>
                <a:sym typeface="Gill Sans" charset="0"/>
              </a:rPr>
              <a:t>管理网站爬取的博主</a:t>
            </a:r>
            <a:endParaRPr lang="en-US" altLang="zh-CN" sz="1600" b="1" dirty="0">
              <a:solidFill>
                <a:srgbClr val="CC3300"/>
              </a:solidFill>
              <a:latin typeface="微软雅黑" panose="020B0503020204020204" pitchFamily="34" charset="-122"/>
              <a:ea typeface="微软雅黑" panose="020B0503020204020204" pitchFamily="34" charset="-122"/>
              <a:sym typeface="Gill Sans" charset="0"/>
            </a:endParaRPr>
          </a:p>
          <a:p>
            <a:pPr marL="285750" indent="-285750" fontAlgn="base">
              <a:lnSpc>
                <a:spcPct val="150000"/>
              </a:lnSpc>
              <a:spcBef>
                <a:spcPct val="0"/>
              </a:spcBef>
              <a:spcAft>
                <a:spcPct val="0"/>
              </a:spcAft>
              <a:buFont typeface="Arial" panose="020B0604020202020204" pitchFamily="34" charset="0"/>
              <a:buChar char="•"/>
            </a:pPr>
            <a:r>
              <a:rPr lang="zh-CN" altLang="en-US" sz="1600" b="1" dirty="0">
                <a:solidFill>
                  <a:srgbClr val="CC3300"/>
                </a:solidFill>
                <a:latin typeface="微软雅黑" panose="020B0503020204020204" pitchFamily="34" charset="-122"/>
                <a:ea typeface="微软雅黑" panose="020B0503020204020204" pitchFamily="34" charset="-122"/>
                <a:sym typeface="Gill Sans" charset="0"/>
              </a:rPr>
              <a:t>管理网站爬取的速度</a:t>
            </a:r>
            <a:endParaRPr lang="en-US" altLang="zh-CN" sz="900" dirty="0">
              <a:solidFill>
                <a:srgbClr val="7F7F7F"/>
              </a:solidFill>
              <a:latin typeface="微软雅黑" panose="020B0503020204020204" pitchFamily="34" charset="-122"/>
              <a:ea typeface="微软雅黑" panose="020B0503020204020204" pitchFamily="34" charset="-122"/>
              <a:sym typeface="Gill Sans" charset="0"/>
            </a:endParaRPr>
          </a:p>
        </p:txBody>
      </p:sp>
      <p:sp>
        <p:nvSpPr>
          <p:cNvPr id="64" name="文本框 63">
            <a:extLst>
              <a:ext uri="{FF2B5EF4-FFF2-40B4-BE49-F238E27FC236}">
                <a16:creationId xmlns:a16="http://schemas.microsoft.com/office/drawing/2014/main" id="{01A4DF1B-301A-B003-B06A-76FF92AAB6F5}"/>
              </a:ext>
            </a:extLst>
          </p:cNvPr>
          <p:cNvSpPr txBox="1"/>
          <p:nvPr/>
        </p:nvSpPr>
        <p:spPr>
          <a:xfrm>
            <a:off x="441415" y="1324454"/>
            <a:ext cx="896406" cy="276999"/>
          </a:xfrm>
          <a:prstGeom prst="rect">
            <a:avLst/>
          </a:prstGeom>
          <a:noFill/>
        </p:spPr>
        <p:txBody>
          <a:bodyPr wrap="square">
            <a:spAutoFit/>
          </a:bodyPr>
          <a:lstStyle/>
          <a:p>
            <a:r>
              <a:rPr lang="zh-CN" altLang="en-US" sz="1200" dirty="0">
                <a:solidFill>
                  <a:srgbClr val="7F7F7F"/>
                </a:solidFill>
                <a:latin typeface="微软雅黑" panose="020B0503020204020204" pitchFamily="34" charset="-122"/>
                <a:ea typeface="微软雅黑" panose="020B0503020204020204" pitchFamily="34" charset="-122"/>
              </a:rPr>
              <a:t>用户功能</a:t>
            </a:r>
          </a:p>
        </p:txBody>
      </p:sp>
      <p:sp>
        <p:nvSpPr>
          <p:cNvPr id="65" name="文本框 64">
            <a:extLst>
              <a:ext uri="{FF2B5EF4-FFF2-40B4-BE49-F238E27FC236}">
                <a16:creationId xmlns:a16="http://schemas.microsoft.com/office/drawing/2014/main" id="{67166E7E-1858-D0C2-3E79-C37B31B2580D}"/>
              </a:ext>
            </a:extLst>
          </p:cNvPr>
          <p:cNvSpPr txBox="1"/>
          <p:nvPr/>
        </p:nvSpPr>
        <p:spPr>
          <a:xfrm>
            <a:off x="5234104" y="1324453"/>
            <a:ext cx="896406" cy="276999"/>
          </a:xfrm>
          <a:prstGeom prst="rect">
            <a:avLst/>
          </a:prstGeom>
          <a:noFill/>
        </p:spPr>
        <p:txBody>
          <a:bodyPr wrap="square">
            <a:spAutoFit/>
          </a:bodyPr>
          <a:lstStyle/>
          <a:p>
            <a:r>
              <a:rPr lang="zh-CN" altLang="en-US" sz="1200" dirty="0">
                <a:solidFill>
                  <a:srgbClr val="7F7F7F"/>
                </a:solidFill>
                <a:latin typeface="微软雅黑" panose="020B0503020204020204" pitchFamily="34" charset="-122"/>
                <a:ea typeface="微软雅黑" panose="020B0503020204020204" pitchFamily="34" charset="-122"/>
              </a:rPr>
              <a:t>前端功能</a:t>
            </a:r>
          </a:p>
        </p:txBody>
      </p:sp>
      <p:sp>
        <p:nvSpPr>
          <p:cNvPr id="66" name="TextBox 99">
            <a:extLst>
              <a:ext uri="{FF2B5EF4-FFF2-40B4-BE49-F238E27FC236}">
                <a16:creationId xmlns:a16="http://schemas.microsoft.com/office/drawing/2014/main" id="{F5CDDE2F-7273-3142-4EA6-C6EA0F1068BB}"/>
              </a:ext>
            </a:extLst>
          </p:cNvPr>
          <p:cNvSpPr txBox="1"/>
          <p:nvPr/>
        </p:nvSpPr>
        <p:spPr>
          <a:xfrm>
            <a:off x="5234105" y="2014963"/>
            <a:ext cx="3284254" cy="2611081"/>
          </a:xfrm>
          <a:prstGeom prst="rect">
            <a:avLst/>
          </a:prstGeom>
          <a:noFill/>
        </p:spPr>
        <p:txBody>
          <a:bodyPr wrap="square" lIns="68563" tIns="34281" rIns="68563" bIns="34281">
            <a:spAutoFit/>
          </a:bodyPr>
          <a:lstStyle>
            <a:lvl1pPr eaLnBrk="0" hangingPunct="0">
              <a:defRPr sz="3600">
                <a:solidFill>
                  <a:schemeClr val="tx1"/>
                </a:solidFill>
                <a:latin typeface="Lato Light" charset="0"/>
                <a:ea typeface="MS PGothic" panose="020B0600070205080204" pitchFamily="34" charset="-128"/>
              </a:defRPr>
            </a:lvl1pPr>
            <a:lvl2pPr marL="742950" indent="-285750" eaLnBrk="0" hangingPunct="0">
              <a:defRPr sz="3600">
                <a:solidFill>
                  <a:schemeClr val="tx1"/>
                </a:solidFill>
                <a:latin typeface="Lato Light" charset="0"/>
                <a:ea typeface="MS PGothic" panose="020B0600070205080204" pitchFamily="34" charset="-128"/>
              </a:defRPr>
            </a:lvl2pPr>
            <a:lvl3pPr marL="1143000" indent="-228600" eaLnBrk="0" hangingPunct="0">
              <a:defRPr sz="3600">
                <a:solidFill>
                  <a:schemeClr val="tx1"/>
                </a:solidFill>
                <a:latin typeface="Lato Light" charset="0"/>
                <a:ea typeface="MS PGothic" panose="020B0600070205080204" pitchFamily="34" charset="-128"/>
              </a:defRPr>
            </a:lvl3pPr>
            <a:lvl4pPr marL="1600200" indent="-228600" eaLnBrk="0" hangingPunct="0">
              <a:defRPr sz="3600">
                <a:solidFill>
                  <a:schemeClr val="tx1"/>
                </a:solidFill>
                <a:latin typeface="Lato Light" charset="0"/>
                <a:ea typeface="MS PGothic" panose="020B0600070205080204" pitchFamily="34" charset="-128"/>
              </a:defRPr>
            </a:lvl4pPr>
            <a:lvl5pPr marL="2057400" indent="-228600" eaLnBrk="0" hangingPunct="0">
              <a:defRPr sz="3600">
                <a:solidFill>
                  <a:schemeClr val="tx1"/>
                </a:solidFill>
                <a:latin typeface="Lato Light" charset="0"/>
                <a:ea typeface="MS PGothic" panose="020B0600070205080204" pitchFamily="34" charset="-128"/>
              </a:defRPr>
            </a:lvl5pPr>
            <a:lvl6pPr marL="2514600" indent="-228600" defTabSz="1826895" eaLnBrk="0" fontAlgn="base" hangingPunct="0">
              <a:spcBef>
                <a:spcPct val="0"/>
              </a:spcBef>
              <a:spcAft>
                <a:spcPct val="0"/>
              </a:spcAft>
              <a:defRPr sz="3600">
                <a:solidFill>
                  <a:schemeClr val="tx1"/>
                </a:solidFill>
                <a:latin typeface="Lato Light" charset="0"/>
                <a:ea typeface="MS PGothic" panose="020B0600070205080204" pitchFamily="34" charset="-128"/>
              </a:defRPr>
            </a:lvl6pPr>
            <a:lvl7pPr marL="2971800" indent="-228600" defTabSz="1826895" eaLnBrk="0" fontAlgn="base" hangingPunct="0">
              <a:spcBef>
                <a:spcPct val="0"/>
              </a:spcBef>
              <a:spcAft>
                <a:spcPct val="0"/>
              </a:spcAft>
              <a:defRPr sz="3600">
                <a:solidFill>
                  <a:schemeClr val="tx1"/>
                </a:solidFill>
                <a:latin typeface="Lato Light" charset="0"/>
                <a:ea typeface="MS PGothic" panose="020B0600070205080204" pitchFamily="34" charset="-128"/>
              </a:defRPr>
            </a:lvl7pPr>
            <a:lvl8pPr marL="3429000" indent="-228600" defTabSz="1826895" eaLnBrk="0" fontAlgn="base" hangingPunct="0">
              <a:spcBef>
                <a:spcPct val="0"/>
              </a:spcBef>
              <a:spcAft>
                <a:spcPct val="0"/>
              </a:spcAft>
              <a:defRPr sz="3600">
                <a:solidFill>
                  <a:schemeClr val="tx1"/>
                </a:solidFill>
                <a:latin typeface="Lato Light" charset="0"/>
                <a:ea typeface="MS PGothic" panose="020B0600070205080204" pitchFamily="34" charset="-128"/>
              </a:defRPr>
            </a:lvl8pPr>
            <a:lvl9pPr marL="3886200" indent="-228600" defTabSz="1826895" eaLnBrk="0" fontAlgn="base" hangingPunct="0">
              <a:spcBef>
                <a:spcPct val="0"/>
              </a:spcBef>
              <a:spcAft>
                <a:spcPct val="0"/>
              </a:spcAft>
              <a:defRPr sz="3600">
                <a:solidFill>
                  <a:schemeClr val="tx1"/>
                </a:solidFill>
                <a:latin typeface="Lato Light" charset="0"/>
                <a:ea typeface="MS PGothic" panose="020B0600070205080204" pitchFamily="34" charset="-128"/>
              </a:defRPr>
            </a:lvl9pPr>
          </a:lstStyle>
          <a:p>
            <a:pPr marL="285750" indent="-285750" fontAlgn="base">
              <a:lnSpc>
                <a:spcPct val="150000"/>
              </a:lnSpc>
              <a:spcBef>
                <a:spcPct val="0"/>
              </a:spcBef>
              <a:spcAft>
                <a:spcPct val="0"/>
              </a:spcAft>
              <a:buFont typeface="Arial" panose="020B0604020202020204" pitchFamily="34" charset="0"/>
              <a:buChar char="•"/>
            </a:pPr>
            <a:r>
              <a:rPr lang="zh-CN" altLang="zh-CN" sz="1600" b="1" dirty="0">
                <a:solidFill>
                  <a:schemeClr val="tx1">
                    <a:lumMod val="75000"/>
                    <a:lumOff val="25000"/>
                  </a:schemeClr>
                </a:solidFill>
                <a:latin typeface="微软雅黑" panose="020B0503020204020204" pitchFamily="34" charset="-122"/>
                <a:ea typeface="微软雅黑" panose="020B0503020204020204" pitchFamily="34" charset="-122"/>
              </a:rPr>
              <a:t>注册页面</a:t>
            </a:r>
            <a:endPar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endParaRPr>
          </a:p>
          <a:p>
            <a:pPr marL="285750" indent="-285750" fontAlgn="base">
              <a:lnSpc>
                <a:spcPct val="150000"/>
              </a:lnSpc>
              <a:spcBef>
                <a:spcPct val="0"/>
              </a:spcBef>
              <a:spcAft>
                <a:spcPct val="0"/>
              </a:spcAft>
              <a:buFont typeface="Arial" panose="020B0604020202020204" pitchFamily="34" charset="0"/>
              <a:buChar char="•"/>
            </a:pPr>
            <a:r>
              <a:rPr lang="zh-CN" altLang="zh-CN" sz="1600" b="1" dirty="0">
                <a:solidFill>
                  <a:schemeClr val="tx1">
                    <a:lumMod val="75000"/>
                    <a:lumOff val="25000"/>
                  </a:schemeClr>
                </a:solidFill>
                <a:latin typeface="微软雅黑" panose="020B0503020204020204" pitchFamily="34" charset="-122"/>
                <a:ea typeface="微软雅黑" panose="020B0503020204020204" pitchFamily="34" charset="-122"/>
              </a:rPr>
              <a:t>登陆页面</a:t>
            </a:r>
            <a:endPar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endParaRPr>
          </a:p>
          <a:p>
            <a:pPr marL="285750" indent="-285750" fontAlgn="base">
              <a:lnSpc>
                <a:spcPct val="150000"/>
              </a:lnSpc>
              <a:spcBef>
                <a:spcPct val="0"/>
              </a:spcBef>
              <a:spcAft>
                <a:spcPct val="0"/>
              </a:spcAft>
              <a:buFont typeface="Arial" panose="020B0604020202020204" pitchFamily="34" charset="0"/>
              <a:buChar char="•"/>
            </a:pPr>
            <a:r>
              <a:rPr lang="zh-CN" altLang="zh-CN" sz="1600" b="1" dirty="0">
                <a:solidFill>
                  <a:schemeClr val="tx1">
                    <a:lumMod val="75000"/>
                    <a:lumOff val="25000"/>
                  </a:schemeClr>
                </a:solidFill>
                <a:latin typeface="微软雅黑" panose="020B0503020204020204" pitchFamily="34" charset="-122"/>
                <a:ea typeface="微软雅黑" panose="020B0503020204020204" pitchFamily="34" charset="-122"/>
              </a:rPr>
              <a:t>热榜页面</a:t>
            </a:r>
            <a:endPar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endParaRPr>
          </a:p>
          <a:p>
            <a:pPr marL="285750" indent="-285750" fontAlgn="base">
              <a:lnSpc>
                <a:spcPct val="150000"/>
              </a:lnSpc>
              <a:spcBef>
                <a:spcPct val="0"/>
              </a:spcBef>
              <a:spcAft>
                <a:spcPct val="0"/>
              </a:spcAft>
              <a:buFont typeface="Arial" panose="020B0604020202020204" pitchFamily="34" charset="0"/>
              <a:buChar char="•"/>
            </a:pPr>
            <a:r>
              <a:rPr lang="zh-CN" altLang="zh-CN" sz="1600" b="1" dirty="0">
                <a:solidFill>
                  <a:schemeClr val="tx1">
                    <a:lumMod val="75000"/>
                    <a:lumOff val="25000"/>
                  </a:schemeClr>
                </a:solidFill>
                <a:latin typeface="微软雅黑" panose="020B0503020204020204" pitchFamily="34" charset="-122"/>
                <a:ea typeface="微软雅黑" panose="020B0503020204020204" pitchFamily="34" charset="-122"/>
              </a:rPr>
              <a:t>动态页面</a:t>
            </a:r>
            <a:endPar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endParaRPr>
          </a:p>
          <a:p>
            <a:pPr marL="285750" indent="-285750" fontAlgn="base">
              <a:lnSpc>
                <a:spcPct val="150000"/>
              </a:lnSpc>
              <a:spcBef>
                <a:spcPct val="0"/>
              </a:spcBef>
              <a:spcAft>
                <a:spcPct val="0"/>
              </a:spcAft>
              <a:buFont typeface="Arial" panose="020B0604020202020204" pitchFamily="34" charset="0"/>
              <a:buChar char="•"/>
            </a:pPr>
            <a:r>
              <a:rPr lang="zh-CN" altLang="zh-CN" sz="1600" b="1" dirty="0">
                <a:solidFill>
                  <a:schemeClr val="tx1">
                    <a:lumMod val="75000"/>
                    <a:lumOff val="25000"/>
                  </a:schemeClr>
                </a:solidFill>
                <a:latin typeface="微软雅黑" panose="020B0503020204020204" pitchFamily="34" charset="-122"/>
                <a:ea typeface="微软雅黑" panose="020B0503020204020204" pitchFamily="34" charset="-122"/>
              </a:rPr>
              <a:t>个人中心页面</a:t>
            </a:r>
            <a:endPar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endParaRPr>
          </a:p>
          <a:p>
            <a:pPr marL="285750" indent="-285750" fontAlgn="base">
              <a:lnSpc>
                <a:spcPct val="150000"/>
              </a:lnSpc>
              <a:spcBef>
                <a:spcPct val="0"/>
              </a:spcBef>
              <a:spcAft>
                <a:spcPct val="0"/>
              </a:spcAft>
              <a:buFont typeface="Arial" panose="020B0604020202020204" pitchFamily="34" charset="0"/>
              <a:buChar char="•"/>
            </a:pPr>
            <a:r>
              <a:rPr lang="zh-CN" altLang="zh-CN" sz="1600" b="1" dirty="0">
                <a:solidFill>
                  <a:srgbClr val="FF0000"/>
                </a:solidFill>
                <a:latin typeface="微软雅黑" panose="020B0503020204020204" pitchFamily="34" charset="-122"/>
                <a:ea typeface="微软雅黑" panose="020B0503020204020204" pitchFamily="34" charset="-122"/>
              </a:rPr>
              <a:t>管理页面</a:t>
            </a:r>
            <a:endParaRPr lang="en-US" altLang="zh-CN" sz="1600" b="1" dirty="0">
              <a:solidFill>
                <a:srgbClr val="FF0000"/>
              </a:solidFill>
              <a:latin typeface="微软雅黑" panose="020B0503020204020204" pitchFamily="34" charset="-122"/>
              <a:ea typeface="微软雅黑" panose="020B0503020204020204" pitchFamily="34" charset="-122"/>
            </a:endParaRPr>
          </a:p>
          <a:p>
            <a:pPr marL="285750" indent="-285750" fontAlgn="base">
              <a:lnSpc>
                <a:spcPct val="150000"/>
              </a:lnSpc>
              <a:spcBef>
                <a:spcPct val="0"/>
              </a:spcBef>
              <a:spcAft>
                <a:spcPct val="0"/>
              </a:spcAft>
              <a:buFont typeface="Arial" panose="020B0604020202020204" pitchFamily="34" charset="0"/>
              <a:buChar char="•"/>
            </a:pPr>
            <a:endPar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99995313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0"/>
                                        </p:tgtEl>
                                        <p:attrNameLst>
                                          <p:attrName>style.visibility</p:attrName>
                                        </p:attrNameLst>
                                      </p:cBhvr>
                                      <p:to>
                                        <p:strVal val="visible"/>
                                      </p:to>
                                    </p:set>
                                    <p:animEffect transition="in" filter="fade">
                                      <p:cBhvr>
                                        <p:cTn id="7" dur="500"/>
                                        <p:tgtEl>
                                          <p:spTgt spid="10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0"/>
                                        </p:tgtEl>
                                        <p:attrNameLst>
                                          <p:attrName>style.visibility</p:attrName>
                                        </p:attrNameLst>
                                      </p:cBhvr>
                                      <p:to>
                                        <p:strVal val="visible"/>
                                      </p:to>
                                    </p:set>
                                    <p:animEffect transition="in" filter="fade">
                                      <p:cBhvr>
                                        <p:cTn id="10" dur="500"/>
                                        <p:tgtEl>
                                          <p:spTgt spid="6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4"/>
                                        </p:tgtEl>
                                        <p:attrNameLst>
                                          <p:attrName>style.visibility</p:attrName>
                                        </p:attrNameLst>
                                      </p:cBhvr>
                                      <p:to>
                                        <p:strVal val="visible"/>
                                      </p:to>
                                    </p:set>
                                    <p:animEffect transition="in" filter="fade">
                                      <p:cBhvr>
                                        <p:cTn id="13" dur="500"/>
                                        <p:tgtEl>
                                          <p:spTgt spid="6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66"/>
                                        </p:tgtEl>
                                        <p:attrNameLst>
                                          <p:attrName>style.visibility</p:attrName>
                                        </p:attrNameLst>
                                      </p:cBhvr>
                                      <p:to>
                                        <p:strVal val="visible"/>
                                      </p:to>
                                    </p:set>
                                    <p:animEffect transition="in" filter="fade">
                                      <p:cBhvr>
                                        <p:cTn id="18" dur="500"/>
                                        <p:tgtEl>
                                          <p:spTgt spid="66"/>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65"/>
                                        </p:tgtEl>
                                        <p:attrNameLst>
                                          <p:attrName>style.visibility</p:attrName>
                                        </p:attrNameLst>
                                      </p:cBhvr>
                                      <p:to>
                                        <p:strVal val="visible"/>
                                      </p:to>
                                    </p:set>
                                    <p:animEffect transition="in" filter="fade">
                                      <p:cBhvr>
                                        <p:cTn id="21"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 grpId="0"/>
      <p:bldP spid="60" grpId="0"/>
      <p:bldP spid="64" grpId="0"/>
      <p:bldP spid="65" grpId="0"/>
      <p:bldP spid="66"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00" name="TextBox 99"/>
          <p:cNvSpPr txBox="1"/>
          <p:nvPr/>
        </p:nvSpPr>
        <p:spPr>
          <a:xfrm>
            <a:off x="413398" y="837223"/>
            <a:ext cx="2085578" cy="487231"/>
          </a:xfrm>
          <a:prstGeom prst="rect">
            <a:avLst/>
          </a:prstGeom>
          <a:noFill/>
        </p:spPr>
        <p:txBody>
          <a:bodyPr wrap="square" lIns="68563" tIns="34281" rIns="68563" bIns="34281">
            <a:spAutoFit/>
          </a:bodyPr>
          <a:lstStyle>
            <a:lvl1pPr eaLnBrk="0" hangingPunct="0">
              <a:defRPr sz="3600">
                <a:solidFill>
                  <a:schemeClr val="tx1"/>
                </a:solidFill>
                <a:latin typeface="Lato Light" charset="0"/>
                <a:ea typeface="MS PGothic" panose="020B0600070205080204" pitchFamily="34" charset="-128"/>
              </a:defRPr>
            </a:lvl1pPr>
            <a:lvl2pPr marL="742950" indent="-285750" eaLnBrk="0" hangingPunct="0">
              <a:defRPr sz="3600">
                <a:solidFill>
                  <a:schemeClr val="tx1"/>
                </a:solidFill>
                <a:latin typeface="Lato Light" charset="0"/>
                <a:ea typeface="MS PGothic" panose="020B0600070205080204" pitchFamily="34" charset="-128"/>
              </a:defRPr>
            </a:lvl2pPr>
            <a:lvl3pPr marL="1143000" indent="-228600" eaLnBrk="0" hangingPunct="0">
              <a:defRPr sz="3600">
                <a:solidFill>
                  <a:schemeClr val="tx1"/>
                </a:solidFill>
                <a:latin typeface="Lato Light" charset="0"/>
                <a:ea typeface="MS PGothic" panose="020B0600070205080204" pitchFamily="34" charset="-128"/>
              </a:defRPr>
            </a:lvl3pPr>
            <a:lvl4pPr marL="1600200" indent="-228600" eaLnBrk="0" hangingPunct="0">
              <a:defRPr sz="3600">
                <a:solidFill>
                  <a:schemeClr val="tx1"/>
                </a:solidFill>
                <a:latin typeface="Lato Light" charset="0"/>
                <a:ea typeface="MS PGothic" panose="020B0600070205080204" pitchFamily="34" charset="-128"/>
              </a:defRPr>
            </a:lvl4pPr>
            <a:lvl5pPr marL="2057400" indent="-228600" eaLnBrk="0" hangingPunct="0">
              <a:defRPr sz="3600">
                <a:solidFill>
                  <a:schemeClr val="tx1"/>
                </a:solidFill>
                <a:latin typeface="Lato Light" charset="0"/>
                <a:ea typeface="MS PGothic" panose="020B0600070205080204" pitchFamily="34" charset="-128"/>
              </a:defRPr>
            </a:lvl5pPr>
            <a:lvl6pPr marL="2514600" indent="-228600" defTabSz="1826895" eaLnBrk="0" fontAlgn="base" hangingPunct="0">
              <a:spcBef>
                <a:spcPct val="0"/>
              </a:spcBef>
              <a:spcAft>
                <a:spcPct val="0"/>
              </a:spcAft>
              <a:defRPr sz="3600">
                <a:solidFill>
                  <a:schemeClr val="tx1"/>
                </a:solidFill>
                <a:latin typeface="Lato Light" charset="0"/>
                <a:ea typeface="MS PGothic" panose="020B0600070205080204" pitchFamily="34" charset="-128"/>
              </a:defRPr>
            </a:lvl6pPr>
            <a:lvl7pPr marL="2971800" indent="-228600" defTabSz="1826895" eaLnBrk="0" fontAlgn="base" hangingPunct="0">
              <a:spcBef>
                <a:spcPct val="0"/>
              </a:spcBef>
              <a:spcAft>
                <a:spcPct val="0"/>
              </a:spcAft>
              <a:defRPr sz="3600">
                <a:solidFill>
                  <a:schemeClr val="tx1"/>
                </a:solidFill>
                <a:latin typeface="Lato Light" charset="0"/>
                <a:ea typeface="MS PGothic" panose="020B0600070205080204" pitchFamily="34" charset="-128"/>
              </a:defRPr>
            </a:lvl7pPr>
            <a:lvl8pPr marL="3429000" indent="-228600" defTabSz="1826895" eaLnBrk="0" fontAlgn="base" hangingPunct="0">
              <a:spcBef>
                <a:spcPct val="0"/>
              </a:spcBef>
              <a:spcAft>
                <a:spcPct val="0"/>
              </a:spcAft>
              <a:defRPr sz="3600">
                <a:solidFill>
                  <a:schemeClr val="tx1"/>
                </a:solidFill>
                <a:latin typeface="Lato Light" charset="0"/>
                <a:ea typeface="MS PGothic" panose="020B0600070205080204" pitchFamily="34" charset="-128"/>
              </a:defRPr>
            </a:lvl8pPr>
            <a:lvl9pPr marL="3886200" indent="-228600" defTabSz="1826895" eaLnBrk="0" fontAlgn="base" hangingPunct="0">
              <a:spcBef>
                <a:spcPct val="0"/>
              </a:spcBef>
              <a:spcAft>
                <a:spcPct val="0"/>
              </a:spcAft>
              <a:defRPr sz="3600">
                <a:solidFill>
                  <a:schemeClr val="tx1"/>
                </a:solidFill>
                <a:latin typeface="Lato Light" charset="0"/>
                <a:ea typeface="MS PGothic" panose="020B0600070205080204" pitchFamily="34" charset="-128"/>
              </a:defRPr>
            </a:lvl9pPr>
          </a:lstStyle>
          <a:p>
            <a:pPr fontAlgn="base">
              <a:lnSpc>
                <a:spcPct val="125000"/>
              </a:lnSpc>
              <a:spcBef>
                <a:spcPct val="0"/>
              </a:spcBef>
              <a:spcAft>
                <a:spcPct val="0"/>
              </a:spcAft>
            </a:pPr>
            <a:r>
              <a:rPr lang="zh-CN" altLang="en-US" sz="2400" dirty="0">
                <a:solidFill>
                  <a:schemeClr val="tx1">
                    <a:lumMod val="75000"/>
                    <a:lumOff val="25000"/>
                  </a:schemeClr>
                </a:solidFill>
                <a:ea typeface="微软雅黑" panose="020B0503020204020204" pitchFamily="34" charset="-122"/>
              </a:rPr>
              <a:t>功能性需求</a:t>
            </a:r>
            <a:endParaRPr lang="en-US" altLang="zh-CN" sz="2400" dirty="0">
              <a:solidFill>
                <a:schemeClr val="tx1">
                  <a:lumMod val="75000"/>
                  <a:lumOff val="25000"/>
                </a:schemeClr>
              </a:solidFill>
              <a:ea typeface="微软雅黑" panose="020B0503020204020204" pitchFamily="34" charset="-122"/>
            </a:endParaRPr>
          </a:p>
        </p:txBody>
      </p:sp>
      <p:grpSp>
        <p:nvGrpSpPr>
          <p:cNvPr id="70" name="组合 69"/>
          <p:cNvGrpSpPr/>
          <p:nvPr/>
        </p:nvGrpSpPr>
        <p:grpSpPr>
          <a:xfrm>
            <a:off x="2714538" y="340191"/>
            <a:ext cx="6139168" cy="129804"/>
            <a:chOff x="2713964" y="340296"/>
            <a:chExt cx="6141063" cy="129844"/>
          </a:xfrm>
        </p:grpSpPr>
        <p:cxnSp>
          <p:nvCxnSpPr>
            <p:cNvPr id="71" name="直接连接符 70"/>
            <p:cNvCxnSpPr>
              <a:endCxn id="72" idx="3"/>
            </p:cNvCxnSpPr>
            <p:nvPr/>
          </p:nvCxnSpPr>
          <p:spPr>
            <a:xfrm flipH="1">
              <a:off x="2843808" y="405218"/>
              <a:ext cx="6011219" cy="0"/>
            </a:xfrm>
            <a:prstGeom prst="line">
              <a:avLst/>
            </a:prstGeom>
            <a:ln>
              <a:solidFill>
                <a:schemeClr val="tx2">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2" name="矩形 71"/>
            <p:cNvSpPr/>
            <p:nvPr/>
          </p:nvSpPr>
          <p:spPr>
            <a:xfrm>
              <a:off x="2713964" y="340296"/>
              <a:ext cx="129844" cy="129844"/>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grpSp>
      <p:sp>
        <p:nvSpPr>
          <p:cNvPr id="73" name="KSO_GT1.1.1"/>
          <p:cNvSpPr txBox="1"/>
          <p:nvPr/>
        </p:nvSpPr>
        <p:spPr>
          <a:xfrm>
            <a:off x="1439955" y="308574"/>
            <a:ext cx="1190258" cy="247574"/>
          </a:xfrm>
          <a:prstGeom prst="rect">
            <a:avLst/>
          </a:prstGeom>
          <a:noFill/>
          <a:ln>
            <a:noFill/>
          </a:ln>
        </p:spPr>
        <p:txBody>
          <a:bodyPr lIns="0" tIns="0" rIns="0" bIns="0"/>
          <a:lstStyle>
            <a:lvl1pPr defTabSz="464820">
              <a:defRPr sz="1400">
                <a:solidFill>
                  <a:schemeClr val="tx1"/>
                </a:solidFill>
                <a:latin typeface="微软雅黑" panose="020B0503020204020204" pitchFamily="34" charset="-122"/>
                <a:ea typeface="微软雅黑" panose="020B0503020204020204" pitchFamily="34" charset="-122"/>
              </a:defRPr>
            </a:lvl1pPr>
            <a:lvl2pPr marL="755650" indent="-290830" defTabSz="464820">
              <a:defRPr sz="1400">
                <a:solidFill>
                  <a:schemeClr val="tx1"/>
                </a:solidFill>
                <a:latin typeface="微软雅黑" panose="020B0503020204020204" pitchFamily="34" charset="-122"/>
                <a:ea typeface="微软雅黑" panose="020B0503020204020204" pitchFamily="34" charset="-122"/>
              </a:defRPr>
            </a:lvl2pPr>
            <a:lvl3pPr marL="1160780" indent="-230505" defTabSz="464820">
              <a:defRPr sz="1400">
                <a:solidFill>
                  <a:schemeClr val="tx1"/>
                </a:solidFill>
                <a:latin typeface="微软雅黑" panose="020B0503020204020204" pitchFamily="34" charset="-122"/>
                <a:ea typeface="微软雅黑" panose="020B0503020204020204" pitchFamily="34" charset="-122"/>
              </a:defRPr>
            </a:lvl3pPr>
            <a:lvl4pPr marL="1625600" indent="-230505" defTabSz="464820">
              <a:defRPr sz="1400">
                <a:solidFill>
                  <a:schemeClr val="tx1"/>
                </a:solidFill>
                <a:latin typeface="微软雅黑" panose="020B0503020204020204" pitchFamily="34" charset="-122"/>
                <a:ea typeface="微软雅黑" panose="020B0503020204020204" pitchFamily="34" charset="-122"/>
              </a:defRPr>
            </a:lvl4pPr>
            <a:lvl5pPr marL="2091055" indent="-231775" defTabSz="464820">
              <a:defRPr sz="1400">
                <a:solidFill>
                  <a:schemeClr val="tx1"/>
                </a:solidFill>
                <a:latin typeface="微软雅黑" panose="020B0503020204020204" pitchFamily="34" charset="-122"/>
                <a:ea typeface="微软雅黑" panose="020B0503020204020204" pitchFamily="34" charset="-122"/>
              </a:defRPr>
            </a:lvl5pPr>
            <a:lvl6pPr marL="2548255" indent="-231775" algn="ctr" defTabSz="464820" eaLnBrk="0" fontAlgn="ctr" hangingPunct="0">
              <a:spcBef>
                <a:spcPct val="0"/>
              </a:spcBef>
              <a:spcAft>
                <a:spcPct val="0"/>
              </a:spcAft>
              <a:buClr>
                <a:srgbClr val="FF0000"/>
              </a:buClr>
              <a:buSzPct val="70000"/>
              <a:buFont typeface="Arial" panose="020B0604020202020204" pitchFamily="34" charset="0"/>
              <a:defRPr sz="1400">
                <a:solidFill>
                  <a:schemeClr val="tx1"/>
                </a:solidFill>
                <a:latin typeface="微软雅黑" panose="020B0503020204020204" pitchFamily="34" charset="-122"/>
                <a:ea typeface="微软雅黑" panose="020B0503020204020204" pitchFamily="34" charset="-122"/>
              </a:defRPr>
            </a:lvl6pPr>
            <a:lvl7pPr marL="3005455" indent="-231775" algn="ctr" defTabSz="464820" eaLnBrk="0" fontAlgn="ctr" hangingPunct="0">
              <a:spcBef>
                <a:spcPct val="0"/>
              </a:spcBef>
              <a:spcAft>
                <a:spcPct val="0"/>
              </a:spcAft>
              <a:buClr>
                <a:srgbClr val="FF0000"/>
              </a:buClr>
              <a:buSzPct val="70000"/>
              <a:buFont typeface="Arial" panose="020B0604020202020204" pitchFamily="34" charset="0"/>
              <a:defRPr sz="1400">
                <a:solidFill>
                  <a:schemeClr val="tx1"/>
                </a:solidFill>
                <a:latin typeface="微软雅黑" panose="020B0503020204020204" pitchFamily="34" charset="-122"/>
                <a:ea typeface="微软雅黑" panose="020B0503020204020204" pitchFamily="34" charset="-122"/>
              </a:defRPr>
            </a:lvl7pPr>
            <a:lvl8pPr marL="3462655" indent="-231775" algn="ctr" defTabSz="464820" eaLnBrk="0" fontAlgn="ctr" hangingPunct="0">
              <a:spcBef>
                <a:spcPct val="0"/>
              </a:spcBef>
              <a:spcAft>
                <a:spcPct val="0"/>
              </a:spcAft>
              <a:buClr>
                <a:srgbClr val="FF0000"/>
              </a:buClr>
              <a:buSzPct val="70000"/>
              <a:buFont typeface="Arial" panose="020B0604020202020204" pitchFamily="34" charset="0"/>
              <a:defRPr sz="1400">
                <a:solidFill>
                  <a:schemeClr val="tx1"/>
                </a:solidFill>
                <a:latin typeface="微软雅黑" panose="020B0503020204020204" pitchFamily="34" charset="-122"/>
                <a:ea typeface="微软雅黑" panose="020B0503020204020204" pitchFamily="34" charset="-122"/>
              </a:defRPr>
            </a:lvl8pPr>
            <a:lvl9pPr marL="3919855" indent="-231775" algn="ctr" defTabSz="464820" eaLnBrk="0" fontAlgn="ctr" hangingPunct="0">
              <a:spcBef>
                <a:spcPct val="0"/>
              </a:spcBef>
              <a:spcAft>
                <a:spcPct val="0"/>
              </a:spcAft>
              <a:buClr>
                <a:srgbClr val="FF0000"/>
              </a:buClr>
              <a:buSzPct val="70000"/>
              <a:buFont typeface="Arial" panose="020B0604020202020204" pitchFamily="34" charset="0"/>
              <a:defRPr sz="1400">
                <a:solidFill>
                  <a:schemeClr val="tx1"/>
                </a:solidFill>
                <a:latin typeface="微软雅黑" panose="020B0503020204020204" pitchFamily="34" charset="-122"/>
                <a:ea typeface="微软雅黑" panose="020B0503020204020204" pitchFamily="34" charset="-122"/>
              </a:defRPr>
            </a:lvl9pPr>
          </a:lstStyle>
          <a:p>
            <a:pPr algn="ctr" eaLnBrk="1" fontAlgn="base" hangingPunct="1">
              <a:lnSpc>
                <a:spcPct val="120000"/>
              </a:lnSpc>
              <a:buClrTx/>
              <a:buSzTx/>
              <a:buFontTx/>
              <a:buNone/>
            </a:pPr>
            <a:r>
              <a:rPr lang="zh-CN" altLang="en-US" sz="1200" dirty="0">
                <a:solidFill>
                  <a:schemeClr val="tx1">
                    <a:lumMod val="50000"/>
                    <a:lumOff val="50000"/>
                  </a:schemeClr>
                </a:solidFill>
              </a:rPr>
              <a:t>需求分析</a:t>
            </a:r>
            <a:endParaRPr lang="en-US" altLang="zh-CN" sz="1200" dirty="0">
              <a:solidFill>
                <a:schemeClr val="tx1">
                  <a:lumMod val="50000"/>
                  <a:lumOff val="50000"/>
                </a:schemeClr>
              </a:solidFill>
            </a:endParaRPr>
          </a:p>
        </p:txBody>
      </p:sp>
      <p:sp>
        <p:nvSpPr>
          <p:cNvPr id="74" name="矩形 73"/>
          <p:cNvSpPr/>
          <p:nvPr/>
        </p:nvSpPr>
        <p:spPr>
          <a:xfrm>
            <a:off x="894034" y="302638"/>
            <a:ext cx="443787" cy="443787"/>
          </a:xfrm>
          <a:prstGeom prst="rect">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75" name="矩形 74"/>
          <p:cNvSpPr/>
          <p:nvPr/>
        </p:nvSpPr>
        <p:spPr>
          <a:xfrm>
            <a:off x="601482" y="135387"/>
            <a:ext cx="443787" cy="443787"/>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64" name="文本框 63">
            <a:extLst>
              <a:ext uri="{FF2B5EF4-FFF2-40B4-BE49-F238E27FC236}">
                <a16:creationId xmlns:a16="http://schemas.microsoft.com/office/drawing/2014/main" id="{01A4DF1B-301A-B003-B06A-76FF92AAB6F5}"/>
              </a:ext>
            </a:extLst>
          </p:cNvPr>
          <p:cNvSpPr txBox="1"/>
          <p:nvPr/>
        </p:nvSpPr>
        <p:spPr>
          <a:xfrm>
            <a:off x="441415" y="1324454"/>
            <a:ext cx="896406" cy="276999"/>
          </a:xfrm>
          <a:prstGeom prst="rect">
            <a:avLst/>
          </a:prstGeom>
          <a:noFill/>
        </p:spPr>
        <p:txBody>
          <a:bodyPr wrap="square">
            <a:spAutoFit/>
          </a:bodyPr>
          <a:lstStyle/>
          <a:p>
            <a:r>
              <a:rPr lang="zh-CN" altLang="en-US" sz="1200" dirty="0">
                <a:solidFill>
                  <a:srgbClr val="7F7F7F"/>
                </a:solidFill>
                <a:latin typeface="微软雅黑" panose="020B0503020204020204" pitchFamily="34" charset="-122"/>
                <a:ea typeface="微软雅黑" panose="020B0503020204020204" pitchFamily="34" charset="-122"/>
              </a:rPr>
              <a:t>后端功能</a:t>
            </a:r>
          </a:p>
        </p:txBody>
      </p:sp>
      <p:graphicFrame>
        <p:nvGraphicFramePr>
          <p:cNvPr id="2" name="表格 1">
            <a:extLst>
              <a:ext uri="{FF2B5EF4-FFF2-40B4-BE49-F238E27FC236}">
                <a16:creationId xmlns:a16="http://schemas.microsoft.com/office/drawing/2014/main" id="{718B18C8-A7CC-7682-C78B-52C636D9ED2D}"/>
              </a:ext>
            </a:extLst>
          </p:cNvPr>
          <p:cNvGraphicFramePr>
            <a:graphicFrameLocks noGrp="1"/>
          </p:cNvGraphicFramePr>
          <p:nvPr>
            <p:extLst>
              <p:ext uri="{D42A27DB-BD31-4B8C-83A1-F6EECF244321}">
                <p14:modId xmlns:p14="http://schemas.microsoft.com/office/powerpoint/2010/main" val="107219741"/>
              </p:ext>
            </p:extLst>
          </p:nvPr>
        </p:nvGraphicFramePr>
        <p:xfrm>
          <a:off x="1835524" y="1244810"/>
          <a:ext cx="6152029" cy="3898690"/>
        </p:xfrm>
        <a:graphic>
          <a:graphicData uri="http://schemas.openxmlformats.org/drawingml/2006/table">
            <a:tbl>
              <a:tblPr firstRow="1" firstCol="1" bandRow="1">
                <a:tableStyleId>{5C22544A-7EE6-4342-B048-85BDC9FD1C3A}</a:tableStyleId>
              </a:tblPr>
              <a:tblGrid>
                <a:gridCol w="1148586">
                  <a:extLst>
                    <a:ext uri="{9D8B030D-6E8A-4147-A177-3AD203B41FA5}">
                      <a16:colId xmlns:a16="http://schemas.microsoft.com/office/drawing/2014/main" val="2037444067"/>
                    </a:ext>
                  </a:extLst>
                </a:gridCol>
                <a:gridCol w="527715">
                  <a:extLst>
                    <a:ext uri="{9D8B030D-6E8A-4147-A177-3AD203B41FA5}">
                      <a16:colId xmlns:a16="http://schemas.microsoft.com/office/drawing/2014/main" val="3827564492"/>
                    </a:ext>
                  </a:extLst>
                </a:gridCol>
                <a:gridCol w="1148586">
                  <a:extLst>
                    <a:ext uri="{9D8B030D-6E8A-4147-A177-3AD203B41FA5}">
                      <a16:colId xmlns:a16="http://schemas.microsoft.com/office/drawing/2014/main" val="538259750"/>
                    </a:ext>
                  </a:extLst>
                </a:gridCol>
                <a:gridCol w="2542515">
                  <a:extLst>
                    <a:ext uri="{9D8B030D-6E8A-4147-A177-3AD203B41FA5}">
                      <a16:colId xmlns:a16="http://schemas.microsoft.com/office/drawing/2014/main" val="1421297964"/>
                    </a:ext>
                  </a:extLst>
                </a:gridCol>
                <a:gridCol w="784627">
                  <a:extLst>
                    <a:ext uri="{9D8B030D-6E8A-4147-A177-3AD203B41FA5}">
                      <a16:colId xmlns:a16="http://schemas.microsoft.com/office/drawing/2014/main" val="1074282611"/>
                    </a:ext>
                  </a:extLst>
                </a:gridCol>
              </a:tblGrid>
              <a:tr h="125764">
                <a:tc>
                  <a:txBody>
                    <a:bodyPr/>
                    <a:lstStyle/>
                    <a:p>
                      <a:pPr algn="just"/>
                      <a:r>
                        <a:rPr lang="en-US" sz="400" kern="100">
                          <a:effectLst/>
                        </a:rPr>
                        <a:t>Api</a:t>
                      </a:r>
                      <a:r>
                        <a:rPr lang="zh-CN" sz="400" kern="100">
                          <a:effectLst/>
                        </a:rPr>
                        <a:t>名称</a:t>
                      </a:r>
                      <a:endParaRPr lang="zh-CN" sz="400" kern="100">
                        <a:effectLst/>
                        <a:latin typeface="宋体" panose="02010600030101010101" pitchFamily="2" charset="-122"/>
                        <a:ea typeface="宋体" panose="02010600030101010101" pitchFamily="2" charset="-122"/>
                        <a:cs typeface="Times New Roman" panose="02020603050405020304" pitchFamily="18" charset="0"/>
                      </a:endParaRPr>
                    </a:p>
                  </a:txBody>
                  <a:tcPr marL="21463" marR="21463" marT="0" marB="0"/>
                </a:tc>
                <a:tc>
                  <a:txBody>
                    <a:bodyPr/>
                    <a:lstStyle/>
                    <a:p>
                      <a:pPr algn="just"/>
                      <a:r>
                        <a:rPr lang="zh-CN" sz="400" kern="100">
                          <a:effectLst/>
                        </a:rPr>
                        <a:t>请求方法</a:t>
                      </a:r>
                      <a:endParaRPr lang="zh-CN" sz="400" kern="100">
                        <a:effectLst/>
                        <a:latin typeface="宋体" panose="02010600030101010101" pitchFamily="2" charset="-122"/>
                        <a:ea typeface="宋体" panose="02010600030101010101" pitchFamily="2" charset="-122"/>
                        <a:cs typeface="Times New Roman" panose="02020603050405020304" pitchFamily="18" charset="0"/>
                      </a:endParaRPr>
                    </a:p>
                  </a:txBody>
                  <a:tcPr marL="21463" marR="21463" marT="0" marB="0"/>
                </a:tc>
                <a:tc>
                  <a:txBody>
                    <a:bodyPr/>
                    <a:lstStyle/>
                    <a:p>
                      <a:pPr algn="just"/>
                      <a:r>
                        <a:rPr lang="zh-CN" sz="400" kern="100">
                          <a:effectLst/>
                        </a:rPr>
                        <a:t>携带的数据</a:t>
                      </a:r>
                      <a:endParaRPr lang="zh-CN" sz="400" kern="100">
                        <a:effectLst/>
                        <a:latin typeface="宋体" panose="02010600030101010101" pitchFamily="2" charset="-122"/>
                        <a:ea typeface="宋体" panose="02010600030101010101" pitchFamily="2" charset="-122"/>
                        <a:cs typeface="Times New Roman" panose="02020603050405020304" pitchFamily="18" charset="0"/>
                      </a:endParaRPr>
                    </a:p>
                  </a:txBody>
                  <a:tcPr marL="21463" marR="21463" marT="0" marB="0"/>
                </a:tc>
                <a:tc>
                  <a:txBody>
                    <a:bodyPr/>
                    <a:lstStyle/>
                    <a:p>
                      <a:pPr algn="just"/>
                      <a:r>
                        <a:rPr lang="zh-CN" sz="400" kern="100">
                          <a:effectLst/>
                        </a:rPr>
                        <a:t>功能介绍</a:t>
                      </a:r>
                      <a:endParaRPr lang="zh-CN" sz="400" kern="100">
                        <a:effectLst/>
                        <a:latin typeface="宋体" panose="02010600030101010101" pitchFamily="2" charset="-122"/>
                        <a:ea typeface="宋体" panose="02010600030101010101" pitchFamily="2" charset="-122"/>
                        <a:cs typeface="Times New Roman" panose="02020603050405020304" pitchFamily="18" charset="0"/>
                      </a:endParaRPr>
                    </a:p>
                  </a:txBody>
                  <a:tcPr marL="21463" marR="21463" marT="0" marB="0"/>
                </a:tc>
                <a:tc>
                  <a:txBody>
                    <a:bodyPr/>
                    <a:lstStyle/>
                    <a:p>
                      <a:pPr algn="just"/>
                      <a:r>
                        <a:rPr lang="zh-CN" sz="400" kern="100">
                          <a:effectLst/>
                        </a:rPr>
                        <a:t>访问限制</a:t>
                      </a:r>
                      <a:endParaRPr lang="zh-CN" sz="400" kern="100">
                        <a:effectLst/>
                        <a:latin typeface="宋体" panose="02010600030101010101" pitchFamily="2" charset="-122"/>
                        <a:ea typeface="宋体" panose="02010600030101010101" pitchFamily="2" charset="-122"/>
                        <a:cs typeface="Times New Roman" panose="02020603050405020304" pitchFamily="18" charset="0"/>
                      </a:endParaRPr>
                    </a:p>
                  </a:txBody>
                  <a:tcPr marL="21463" marR="21463" marT="0" marB="0"/>
                </a:tc>
                <a:extLst>
                  <a:ext uri="{0D108BD9-81ED-4DB2-BD59-A6C34878D82A}">
                    <a16:rowId xmlns:a16="http://schemas.microsoft.com/office/drawing/2014/main" val="517655454"/>
                  </a:ext>
                </a:extLst>
              </a:tr>
              <a:tr h="125764">
                <a:tc>
                  <a:txBody>
                    <a:bodyPr/>
                    <a:lstStyle/>
                    <a:p>
                      <a:pPr algn="just"/>
                      <a:r>
                        <a:rPr lang="en-US" sz="400" kern="100">
                          <a:effectLst/>
                        </a:rPr>
                        <a:t>/api/login</a:t>
                      </a:r>
                      <a:endParaRPr lang="zh-CN" sz="400" kern="100">
                        <a:effectLst/>
                        <a:latin typeface="宋体" panose="02010600030101010101" pitchFamily="2" charset="-122"/>
                        <a:ea typeface="宋体" panose="02010600030101010101" pitchFamily="2" charset="-122"/>
                        <a:cs typeface="Times New Roman" panose="02020603050405020304" pitchFamily="18" charset="0"/>
                      </a:endParaRPr>
                    </a:p>
                  </a:txBody>
                  <a:tcPr marL="21463" marR="21463" marT="0" marB="0"/>
                </a:tc>
                <a:tc>
                  <a:txBody>
                    <a:bodyPr/>
                    <a:lstStyle/>
                    <a:p>
                      <a:pPr algn="just"/>
                      <a:r>
                        <a:rPr lang="en-US" sz="400" kern="100">
                          <a:effectLst/>
                        </a:rPr>
                        <a:t>POST</a:t>
                      </a:r>
                      <a:endParaRPr lang="zh-CN" sz="400" kern="100">
                        <a:effectLst/>
                        <a:latin typeface="宋体" panose="02010600030101010101" pitchFamily="2" charset="-122"/>
                        <a:ea typeface="宋体" panose="02010600030101010101" pitchFamily="2" charset="-122"/>
                        <a:cs typeface="Times New Roman" panose="02020603050405020304" pitchFamily="18" charset="0"/>
                      </a:endParaRPr>
                    </a:p>
                  </a:txBody>
                  <a:tcPr marL="21463" marR="21463" marT="0" marB="0"/>
                </a:tc>
                <a:tc>
                  <a:txBody>
                    <a:bodyPr/>
                    <a:lstStyle/>
                    <a:p>
                      <a:pPr algn="just"/>
                      <a:r>
                        <a:rPr lang="zh-CN" sz="400" kern="100" dirty="0">
                          <a:effectLst/>
                        </a:rPr>
                        <a:t>用户名、密码</a:t>
                      </a:r>
                      <a:endParaRPr lang="zh-CN" sz="400" kern="100" dirty="0">
                        <a:effectLst/>
                        <a:latin typeface="宋体" panose="02010600030101010101" pitchFamily="2" charset="-122"/>
                        <a:ea typeface="宋体" panose="02010600030101010101" pitchFamily="2" charset="-122"/>
                        <a:cs typeface="Times New Roman" panose="02020603050405020304" pitchFamily="18" charset="0"/>
                      </a:endParaRPr>
                    </a:p>
                  </a:txBody>
                  <a:tcPr marL="21463" marR="21463" marT="0" marB="0"/>
                </a:tc>
                <a:tc>
                  <a:txBody>
                    <a:bodyPr/>
                    <a:lstStyle/>
                    <a:p>
                      <a:pPr algn="just"/>
                      <a:r>
                        <a:rPr lang="zh-CN" sz="400" kern="100">
                          <a:effectLst/>
                        </a:rPr>
                        <a:t>判断用户名和密码是否正常，若正确返回</a:t>
                      </a:r>
                      <a:r>
                        <a:rPr lang="en-US" sz="400" kern="100">
                          <a:effectLst/>
                        </a:rPr>
                        <a:t>token</a:t>
                      </a:r>
                      <a:r>
                        <a:rPr lang="zh-CN" sz="400" kern="100">
                          <a:effectLst/>
                        </a:rPr>
                        <a:t>及相关信息</a:t>
                      </a:r>
                      <a:endParaRPr lang="zh-CN" sz="400" kern="100">
                        <a:effectLst/>
                        <a:latin typeface="宋体" panose="02010600030101010101" pitchFamily="2" charset="-122"/>
                        <a:ea typeface="宋体" panose="02010600030101010101" pitchFamily="2" charset="-122"/>
                        <a:cs typeface="Times New Roman" panose="02020603050405020304" pitchFamily="18" charset="0"/>
                      </a:endParaRPr>
                    </a:p>
                  </a:txBody>
                  <a:tcPr marL="21463" marR="21463" marT="0" marB="0"/>
                </a:tc>
                <a:tc>
                  <a:txBody>
                    <a:bodyPr/>
                    <a:lstStyle/>
                    <a:p>
                      <a:pPr algn="just"/>
                      <a:r>
                        <a:rPr lang="en-US" sz="400" kern="100">
                          <a:effectLst/>
                        </a:rPr>
                        <a:t> </a:t>
                      </a:r>
                      <a:endParaRPr lang="zh-CN" sz="400" kern="100">
                        <a:effectLst/>
                        <a:latin typeface="宋体" panose="02010600030101010101" pitchFamily="2" charset="-122"/>
                        <a:ea typeface="宋体" panose="02010600030101010101" pitchFamily="2" charset="-122"/>
                        <a:cs typeface="Times New Roman" panose="02020603050405020304" pitchFamily="18" charset="0"/>
                      </a:endParaRPr>
                    </a:p>
                  </a:txBody>
                  <a:tcPr marL="21463" marR="21463" marT="0" marB="0"/>
                </a:tc>
                <a:extLst>
                  <a:ext uri="{0D108BD9-81ED-4DB2-BD59-A6C34878D82A}">
                    <a16:rowId xmlns:a16="http://schemas.microsoft.com/office/drawing/2014/main" val="199624630"/>
                  </a:ext>
                </a:extLst>
              </a:tr>
              <a:tr h="125764">
                <a:tc>
                  <a:txBody>
                    <a:bodyPr/>
                    <a:lstStyle/>
                    <a:p>
                      <a:pPr algn="just"/>
                      <a:r>
                        <a:rPr lang="en-US" sz="400" kern="100">
                          <a:effectLst/>
                        </a:rPr>
                        <a:t>/api/register</a:t>
                      </a:r>
                      <a:endParaRPr lang="zh-CN" sz="400" kern="100">
                        <a:effectLst/>
                        <a:latin typeface="宋体" panose="02010600030101010101" pitchFamily="2" charset="-122"/>
                        <a:ea typeface="宋体" panose="02010600030101010101" pitchFamily="2" charset="-122"/>
                        <a:cs typeface="Times New Roman" panose="02020603050405020304" pitchFamily="18" charset="0"/>
                      </a:endParaRPr>
                    </a:p>
                  </a:txBody>
                  <a:tcPr marL="21463" marR="21463" marT="0" marB="0"/>
                </a:tc>
                <a:tc>
                  <a:txBody>
                    <a:bodyPr/>
                    <a:lstStyle/>
                    <a:p>
                      <a:pPr algn="just"/>
                      <a:r>
                        <a:rPr lang="en-US" sz="400" kern="100">
                          <a:effectLst/>
                        </a:rPr>
                        <a:t>POST</a:t>
                      </a:r>
                      <a:endParaRPr lang="zh-CN" sz="400" kern="100">
                        <a:effectLst/>
                        <a:latin typeface="宋体" panose="02010600030101010101" pitchFamily="2" charset="-122"/>
                        <a:ea typeface="宋体" panose="02010600030101010101" pitchFamily="2" charset="-122"/>
                        <a:cs typeface="Times New Roman" panose="02020603050405020304" pitchFamily="18" charset="0"/>
                      </a:endParaRPr>
                    </a:p>
                  </a:txBody>
                  <a:tcPr marL="21463" marR="21463" marT="0" marB="0"/>
                </a:tc>
                <a:tc>
                  <a:txBody>
                    <a:bodyPr/>
                    <a:lstStyle/>
                    <a:p>
                      <a:pPr algn="just"/>
                      <a:r>
                        <a:rPr lang="zh-CN" sz="400" kern="100">
                          <a:effectLst/>
                        </a:rPr>
                        <a:t>用户名和密码</a:t>
                      </a:r>
                      <a:endParaRPr lang="zh-CN" sz="400" kern="100">
                        <a:effectLst/>
                        <a:latin typeface="宋体" panose="02010600030101010101" pitchFamily="2" charset="-122"/>
                        <a:ea typeface="宋体" panose="02010600030101010101" pitchFamily="2" charset="-122"/>
                        <a:cs typeface="Times New Roman" panose="02020603050405020304" pitchFamily="18" charset="0"/>
                      </a:endParaRPr>
                    </a:p>
                  </a:txBody>
                  <a:tcPr marL="21463" marR="21463" marT="0" marB="0"/>
                </a:tc>
                <a:tc>
                  <a:txBody>
                    <a:bodyPr/>
                    <a:lstStyle/>
                    <a:p>
                      <a:pPr algn="just"/>
                      <a:r>
                        <a:rPr lang="zh-CN" sz="400" kern="100">
                          <a:effectLst/>
                        </a:rPr>
                        <a:t>依据用户名和密码创建一个新的用户</a:t>
                      </a:r>
                      <a:endParaRPr lang="zh-CN" sz="400" kern="100">
                        <a:effectLst/>
                        <a:latin typeface="宋体" panose="02010600030101010101" pitchFamily="2" charset="-122"/>
                        <a:ea typeface="宋体" panose="02010600030101010101" pitchFamily="2" charset="-122"/>
                        <a:cs typeface="Times New Roman" panose="02020603050405020304" pitchFamily="18" charset="0"/>
                      </a:endParaRPr>
                    </a:p>
                  </a:txBody>
                  <a:tcPr marL="21463" marR="21463" marT="0" marB="0"/>
                </a:tc>
                <a:tc>
                  <a:txBody>
                    <a:bodyPr/>
                    <a:lstStyle/>
                    <a:p>
                      <a:pPr algn="just"/>
                      <a:r>
                        <a:rPr lang="en-US" sz="400" kern="100">
                          <a:effectLst/>
                        </a:rPr>
                        <a:t> </a:t>
                      </a:r>
                      <a:endParaRPr lang="zh-CN" sz="400" kern="100">
                        <a:effectLst/>
                        <a:latin typeface="宋体" panose="02010600030101010101" pitchFamily="2" charset="-122"/>
                        <a:ea typeface="宋体" panose="02010600030101010101" pitchFamily="2" charset="-122"/>
                        <a:cs typeface="Times New Roman" panose="02020603050405020304" pitchFamily="18" charset="0"/>
                      </a:endParaRPr>
                    </a:p>
                  </a:txBody>
                  <a:tcPr marL="21463" marR="21463" marT="0" marB="0"/>
                </a:tc>
                <a:extLst>
                  <a:ext uri="{0D108BD9-81ED-4DB2-BD59-A6C34878D82A}">
                    <a16:rowId xmlns:a16="http://schemas.microsoft.com/office/drawing/2014/main" val="3226066402"/>
                  </a:ext>
                </a:extLst>
              </a:tr>
              <a:tr h="125764">
                <a:tc>
                  <a:txBody>
                    <a:bodyPr/>
                    <a:lstStyle/>
                    <a:p>
                      <a:pPr algn="just"/>
                      <a:r>
                        <a:rPr lang="en-US" sz="400" kern="100">
                          <a:effectLst/>
                        </a:rPr>
                        <a:t>/api/chpasswd</a:t>
                      </a:r>
                      <a:endParaRPr lang="zh-CN" sz="400" kern="100">
                        <a:effectLst/>
                        <a:latin typeface="宋体" panose="02010600030101010101" pitchFamily="2" charset="-122"/>
                        <a:ea typeface="宋体" panose="02010600030101010101" pitchFamily="2" charset="-122"/>
                        <a:cs typeface="Times New Roman" panose="02020603050405020304" pitchFamily="18" charset="0"/>
                      </a:endParaRPr>
                    </a:p>
                  </a:txBody>
                  <a:tcPr marL="21463" marR="21463" marT="0" marB="0"/>
                </a:tc>
                <a:tc>
                  <a:txBody>
                    <a:bodyPr/>
                    <a:lstStyle/>
                    <a:p>
                      <a:pPr algn="just"/>
                      <a:r>
                        <a:rPr lang="en-US" sz="400" kern="100">
                          <a:effectLst/>
                        </a:rPr>
                        <a:t>POST</a:t>
                      </a:r>
                      <a:endParaRPr lang="zh-CN" sz="400" kern="100">
                        <a:effectLst/>
                        <a:latin typeface="宋体" panose="02010600030101010101" pitchFamily="2" charset="-122"/>
                        <a:ea typeface="宋体" panose="02010600030101010101" pitchFamily="2" charset="-122"/>
                        <a:cs typeface="Times New Roman" panose="02020603050405020304" pitchFamily="18" charset="0"/>
                      </a:endParaRPr>
                    </a:p>
                  </a:txBody>
                  <a:tcPr marL="21463" marR="21463" marT="0" marB="0"/>
                </a:tc>
                <a:tc>
                  <a:txBody>
                    <a:bodyPr/>
                    <a:lstStyle/>
                    <a:p>
                      <a:pPr algn="just"/>
                      <a:r>
                        <a:rPr lang="zh-CN" sz="400" kern="100">
                          <a:effectLst/>
                        </a:rPr>
                        <a:t>用户</a:t>
                      </a:r>
                      <a:r>
                        <a:rPr lang="en-US" sz="400" kern="100">
                          <a:effectLst/>
                        </a:rPr>
                        <a:t>token</a:t>
                      </a:r>
                      <a:r>
                        <a:rPr lang="zh-CN" sz="400" kern="100">
                          <a:effectLst/>
                        </a:rPr>
                        <a:t>和新密码</a:t>
                      </a:r>
                      <a:endParaRPr lang="zh-CN" sz="400" kern="100">
                        <a:effectLst/>
                        <a:latin typeface="宋体" panose="02010600030101010101" pitchFamily="2" charset="-122"/>
                        <a:ea typeface="宋体" panose="02010600030101010101" pitchFamily="2" charset="-122"/>
                        <a:cs typeface="Times New Roman" panose="02020603050405020304" pitchFamily="18" charset="0"/>
                      </a:endParaRPr>
                    </a:p>
                  </a:txBody>
                  <a:tcPr marL="21463" marR="21463" marT="0" marB="0"/>
                </a:tc>
                <a:tc>
                  <a:txBody>
                    <a:bodyPr/>
                    <a:lstStyle/>
                    <a:p>
                      <a:pPr algn="just"/>
                      <a:r>
                        <a:rPr lang="zh-CN" sz="400" kern="100">
                          <a:effectLst/>
                        </a:rPr>
                        <a:t>依据</a:t>
                      </a:r>
                      <a:r>
                        <a:rPr lang="en-US" sz="400" kern="100">
                          <a:effectLst/>
                        </a:rPr>
                        <a:t>token</a:t>
                      </a:r>
                      <a:r>
                        <a:rPr lang="zh-CN" sz="400" kern="100">
                          <a:effectLst/>
                        </a:rPr>
                        <a:t>判断用户身份，然后为其更换密码</a:t>
                      </a:r>
                      <a:endParaRPr lang="zh-CN" sz="400" kern="100">
                        <a:effectLst/>
                        <a:latin typeface="宋体" panose="02010600030101010101" pitchFamily="2" charset="-122"/>
                        <a:ea typeface="宋体" panose="02010600030101010101" pitchFamily="2" charset="-122"/>
                        <a:cs typeface="Times New Roman" panose="02020603050405020304" pitchFamily="18" charset="0"/>
                      </a:endParaRPr>
                    </a:p>
                  </a:txBody>
                  <a:tcPr marL="21463" marR="21463" marT="0" marB="0"/>
                </a:tc>
                <a:tc>
                  <a:txBody>
                    <a:bodyPr/>
                    <a:lstStyle/>
                    <a:p>
                      <a:pPr algn="just"/>
                      <a:r>
                        <a:rPr lang="zh-CN" sz="400" kern="100">
                          <a:effectLst/>
                        </a:rPr>
                        <a:t>需要</a:t>
                      </a:r>
                      <a:r>
                        <a:rPr lang="en-US" sz="400" kern="100">
                          <a:effectLst/>
                        </a:rPr>
                        <a:t>token </a:t>
                      </a:r>
                      <a:endParaRPr lang="zh-CN" sz="400" kern="100">
                        <a:effectLst/>
                        <a:latin typeface="宋体" panose="02010600030101010101" pitchFamily="2" charset="-122"/>
                        <a:ea typeface="宋体" panose="02010600030101010101" pitchFamily="2" charset="-122"/>
                        <a:cs typeface="Times New Roman" panose="02020603050405020304" pitchFamily="18" charset="0"/>
                      </a:endParaRPr>
                    </a:p>
                  </a:txBody>
                  <a:tcPr marL="21463" marR="21463" marT="0" marB="0"/>
                </a:tc>
                <a:extLst>
                  <a:ext uri="{0D108BD9-81ED-4DB2-BD59-A6C34878D82A}">
                    <a16:rowId xmlns:a16="http://schemas.microsoft.com/office/drawing/2014/main" val="865984826"/>
                  </a:ext>
                </a:extLst>
              </a:tr>
              <a:tr h="125764">
                <a:tc>
                  <a:txBody>
                    <a:bodyPr/>
                    <a:lstStyle/>
                    <a:p>
                      <a:pPr algn="just"/>
                      <a:r>
                        <a:rPr lang="en-US" sz="400" kern="100" dirty="0">
                          <a:effectLst/>
                        </a:rPr>
                        <a:t>/</a:t>
                      </a:r>
                      <a:r>
                        <a:rPr lang="en-US" sz="400" kern="100" dirty="0" err="1">
                          <a:effectLst/>
                        </a:rPr>
                        <a:t>api</a:t>
                      </a:r>
                      <a:r>
                        <a:rPr lang="en-US" sz="400" kern="100" dirty="0">
                          <a:effectLst/>
                        </a:rPr>
                        <a:t>/</a:t>
                      </a:r>
                      <a:r>
                        <a:rPr lang="en-US" sz="400" kern="100" dirty="0" err="1">
                          <a:effectLst/>
                        </a:rPr>
                        <a:t>chname</a:t>
                      </a:r>
                      <a:endParaRPr lang="zh-CN" sz="400" kern="100" dirty="0">
                        <a:effectLst/>
                        <a:latin typeface="宋体" panose="02010600030101010101" pitchFamily="2" charset="-122"/>
                        <a:ea typeface="宋体" panose="02010600030101010101" pitchFamily="2" charset="-122"/>
                        <a:cs typeface="Times New Roman" panose="02020603050405020304" pitchFamily="18" charset="0"/>
                      </a:endParaRPr>
                    </a:p>
                  </a:txBody>
                  <a:tcPr marL="21463" marR="21463" marT="0" marB="0"/>
                </a:tc>
                <a:tc>
                  <a:txBody>
                    <a:bodyPr/>
                    <a:lstStyle/>
                    <a:p>
                      <a:pPr algn="just"/>
                      <a:r>
                        <a:rPr lang="en-US" sz="400" kern="100">
                          <a:effectLst/>
                        </a:rPr>
                        <a:t>POST</a:t>
                      </a:r>
                      <a:endParaRPr lang="zh-CN" sz="400" kern="100">
                        <a:effectLst/>
                        <a:latin typeface="宋体" panose="02010600030101010101" pitchFamily="2" charset="-122"/>
                        <a:ea typeface="宋体" panose="02010600030101010101" pitchFamily="2" charset="-122"/>
                        <a:cs typeface="Times New Roman" panose="02020603050405020304" pitchFamily="18" charset="0"/>
                      </a:endParaRPr>
                    </a:p>
                  </a:txBody>
                  <a:tcPr marL="21463" marR="21463" marT="0" marB="0"/>
                </a:tc>
                <a:tc>
                  <a:txBody>
                    <a:bodyPr/>
                    <a:lstStyle/>
                    <a:p>
                      <a:pPr algn="just"/>
                      <a:r>
                        <a:rPr lang="zh-CN" sz="400" kern="100">
                          <a:effectLst/>
                        </a:rPr>
                        <a:t>用户</a:t>
                      </a:r>
                      <a:r>
                        <a:rPr lang="en-US" sz="400" kern="100">
                          <a:effectLst/>
                        </a:rPr>
                        <a:t>token</a:t>
                      </a:r>
                      <a:r>
                        <a:rPr lang="zh-CN" sz="400" kern="100">
                          <a:effectLst/>
                        </a:rPr>
                        <a:t>和新用户名</a:t>
                      </a:r>
                      <a:endParaRPr lang="zh-CN" sz="400" kern="100">
                        <a:effectLst/>
                        <a:latin typeface="宋体" panose="02010600030101010101" pitchFamily="2" charset="-122"/>
                        <a:ea typeface="宋体" panose="02010600030101010101" pitchFamily="2" charset="-122"/>
                        <a:cs typeface="Times New Roman" panose="02020603050405020304" pitchFamily="18" charset="0"/>
                      </a:endParaRPr>
                    </a:p>
                  </a:txBody>
                  <a:tcPr marL="21463" marR="21463" marT="0" marB="0"/>
                </a:tc>
                <a:tc>
                  <a:txBody>
                    <a:bodyPr/>
                    <a:lstStyle/>
                    <a:p>
                      <a:pPr algn="just"/>
                      <a:r>
                        <a:rPr lang="zh-CN" sz="400" kern="100">
                          <a:effectLst/>
                        </a:rPr>
                        <a:t>依据</a:t>
                      </a:r>
                      <a:r>
                        <a:rPr lang="en-US" sz="400" kern="100">
                          <a:effectLst/>
                        </a:rPr>
                        <a:t>token</a:t>
                      </a:r>
                      <a:r>
                        <a:rPr lang="zh-CN" sz="400" kern="100">
                          <a:effectLst/>
                        </a:rPr>
                        <a:t>判断用户身份，然后为其更换用户名</a:t>
                      </a:r>
                      <a:endParaRPr lang="zh-CN" sz="400" kern="100">
                        <a:effectLst/>
                        <a:latin typeface="宋体" panose="02010600030101010101" pitchFamily="2" charset="-122"/>
                        <a:ea typeface="宋体" panose="02010600030101010101" pitchFamily="2" charset="-122"/>
                        <a:cs typeface="Times New Roman" panose="02020603050405020304" pitchFamily="18" charset="0"/>
                      </a:endParaRPr>
                    </a:p>
                  </a:txBody>
                  <a:tcPr marL="21463" marR="21463" marT="0" marB="0"/>
                </a:tc>
                <a:tc>
                  <a:txBody>
                    <a:bodyPr/>
                    <a:lstStyle/>
                    <a:p>
                      <a:pPr algn="just"/>
                      <a:r>
                        <a:rPr lang="zh-CN" sz="400" kern="100">
                          <a:effectLst/>
                        </a:rPr>
                        <a:t>需要</a:t>
                      </a:r>
                      <a:r>
                        <a:rPr lang="en-US" sz="400" kern="100">
                          <a:effectLst/>
                        </a:rPr>
                        <a:t>token</a:t>
                      </a:r>
                      <a:endParaRPr lang="zh-CN" sz="400" kern="100">
                        <a:effectLst/>
                        <a:latin typeface="宋体" panose="02010600030101010101" pitchFamily="2" charset="-122"/>
                        <a:ea typeface="宋体" panose="02010600030101010101" pitchFamily="2" charset="-122"/>
                        <a:cs typeface="Times New Roman" panose="02020603050405020304" pitchFamily="18" charset="0"/>
                      </a:endParaRPr>
                    </a:p>
                  </a:txBody>
                  <a:tcPr marL="21463" marR="21463" marT="0" marB="0"/>
                </a:tc>
                <a:extLst>
                  <a:ext uri="{0D108BD9-81ED-4DB2-BD59-A6C34878D82A}">
                    <a16:rowId xmlns:a16="http://schemas.microsoft.com/office/drawing/2014/main" val="2323608337"/>
                  </a:ext>
                </a:extLst>
              </a:tr>
              <a:tr h="440175">
                <a:tc>
                  <a:txBody>
                    <a:bodyPr/>
                    <a:lstStyle/>
                    <a:p>
                      <a:pPr algn="just"/>
                      <a:r>
                        <a:rPr lang="en-US" sz="400" kern="100" dirty="0">
                          <a:effectLst/>
                        </a:rPr>
                        <a:t>/</a:t>
                      </a:r>
                      <a:r>
                        <a:rPr lang="en-US" sz="400" kern="100" dirty="0" err="1">
                          <a:effectLst/>
                        </a:rPr>
                        <a:t>api</a:t>
                      </a:r>
                      <a:r>
                        <a:rPr lang="en-US" sz="400" kern="100" dirty="0">
                          <a:effectLst/>
                        </a:rPr>
                        <a:t>/</a:t>
                      </a:r>
                      <a:r>
                        <a:rPr lang="en-US" sz="400" kern="100" dirty="0" err="1">
                          <a:effectLst/>
                        </a:rPr>
                        <a:t>normalUser</a:t>
                      </a:r>
                      <a:endParaRPr lang="zh-CN" sz="400" kern="100" dirty="0">
                        <a:effectLst/>
                        <a:latin typeface="宋体" panose="02010600030101010101" pitchFamily="2" charset="-122"/>
                        <a:ea typeface="宋体" panose="02010600030101010101" pitchFamily="2" charset="-122"/>
                        <a:cs typeface="Times New Roman" panose="02020603050405020304" pitchFamily="18" charset="0"/>
                      </a:endParaRPr>
                    </a:p>
                  </a:txBody>
                  <a:tcPr marL="21463" marR="21463" marT="0" marB="0"/>
                </a:tc>
                <a:tc>
                  <a:txBody>
                    <a:bodyPr/>
                    <a:lstStyle/>
                    <a:p>
                      <a:pPr algn="just"/>
                      <a:r>
                        <a:rPr lang="en-US" sz="400" kern="100">
                          <a:effectLst/>
                        </a:rPr>
                        <a:t>GET</a:t>
                      </a:r>
                      <a:r>
                        <a:rPr lang="zh-CN" sz="400" kern="100">
                          <a:effectLst/>
                        </a:rPr>
                        <a:t>、</a:t>
                      </a:r>
                      <a:r>
                        <a:rPr lang="en-US" sz="400" kern="100">
                          <a:effectLst/>
                        </a:rPr>
                        <a:t>POST</a:t>
                      </a:r>
                      <a:r>
                        <a:rPr lang="zh-CN" sz="400" kern="100">
                          <a:effectLst/>
                        </a:rPr>
                        <a:t>、</a:t>
                      </a:r>
                      <a:r>
                        <a:rPr lang="en-US" sz="400" kern="100">
                          <a:effectLst/>
                        </a:rPr>
                        <a:t>PUT</a:t>
                      </a:r>
                      <a:r>
                        <a:rPr lang="zh-CN" sz="400" kern="100">
                          <a:effectLst/>
                        </a:rPr>
                        <a:t>、</a:t>
                      </a:r>
                      <a:r>
                        <a:rPr lang="en-US" sz="400" kern="100">
                          <a:effectLst/>
                        </a:rPr>
                        <a:t>DELETE</a:t>
                      </a:r>
                      <a:endParaRPr lang="zh-CN" sz="400" kern="100">
                        <a:effectLst/>
                        <a:latin typeface="宋体" panose="02010600030101010101" pitchFamily="2" charset="-122"/>
                        <a:ea typeface="宋体" panose="02010600030101010101" pitchFamily="2" charset="-122"/>
                        <a:cs typeface="Times New Roman" panose="02020603050405020304" pitchFamily="18" charset="0"/>
                      </a:endParaRPr>
                    </a:p>
                  </a:txBody>
                  <a:tcPr marL="21463" marR="21463" marT="0" marB="0"/>
                </a:tc>
                <a:tc>
                  <a:txBody>
                    <a:bodyPr/>
                    <a:lstStyle/>
                    <a:p>
                      <a:pPr algn="just"/>
                      <a:r>
                        <a:rPr lang="en-US" sz="400" kern="100">
                          <a:effectLst/>
                        </a:rPr>
                        <a:t>GET</a:t>
                      </a:r>
                      <a:r>
                        <a:rPr lang="zh-CN" sz="400" kern="100">
                          <a:effectLst/>
                        </a:rPr>
                        <a:t>不需要，其他需要携带修改的用户的相关信息</a:t>
                      </a:r>
                      <a:endParaRPr lang="zh-CN" sz="400" kern="100">
                        <a:effectLst/>
                        <a:latin typeface="宋体" panose="02010600030101010101" pitchFamily="2" charset="-122"/>
                        <a:ea typeface="宋体" panose="02010600030101010101" pitchFamily="2" charset="-122"/>
                        <a:cs typeface="Times New Roman" panose="02020603050405020304" pitchFamily="18" charset="0"/>
                      </a:endParaRPr>
                    </a:p>
                  </a:txBody>
                  <a:tcPr marL="21463" marR="21463" marT="0" marB="0"/>
                </a:tc>
                <a:tc>
                  <a:txBody>
                    <a:bodyPr/>
                    <a:lstStyle/>
                    <a:p>
                      <a:pPr algn="just"/>
                      <a:r>
                        <a:rPr lang="en-US" sz="400" kern="100">
                          <a:effectLst/>
                        </a:rPr>
                        <a:t>GET</a:t>
                      </a:r>
                      <a:r>
                        <a:rPr lang="zh-CN" sz="400" kern="100">
                          <a:effectLst/>
                        </a:rPr>
                        <a:t>得到所有普通用户信息列表</a:t>
                      </a:r>
                    </a:p>
                    <a:p>
                      <a:pPr algn="just"/>
                      <a:r>
                        <a:rPr lang="en-US" sz="400" kern="100">
                          <a:effectLst/>
                        </a:rPr>
                        <a:t>POST</a:t>
                      </a:r>
                      <a:r>
                        <a:rPr lang="zh-CN" sz="400" kern="100">
                          <a:effectLst/>
                        </a:rPr>
                        <a:t>依据用户名、密码增加一个用户</a:t>
                      </a:r>
                    </a:p>
                    <a:p>
                      <a:pPr algn="just"/>
                      <a:r>
                        <a:rPr lang="en-US" sz="400" kern="100">
                          <a:effectLst/>
                        </a:rPr>
                        <a:t>PUT</a:t>
                      </a:r>
                      <a:r>
                        <a:rPr lang="zh-CN" sz="400" kern="100">
                          <a:effectLst/>
                        </a:rPr>
                        <a:t>依据用户</a:t>
                      </a:r>
                      <a:r>
                        <a:rPr lang="en-US" sz="400" kern="100">
                          <a:effectLst/>
                        </a:rPr>
                        <a:t>id</a:t>
                      </a:r>
                      <a:r>
                        <a:rPr lang="zh-CN" sz="400" kern="100">
                          <a:effectLst/>
                        </a:rPr>
                        <a:t>为其修改用户名或者密码</a:t>
                      </a:r>
                    </a:p>
                    <a:p>
                      <a:pPr algn="just"/>
                      <a:r>
                        <a:rPr lang="en-US" sz="400" kern="100">
                          <a:effectLst/>
                        </a:rPr>
                        <a:t>DELETE</a:t>
                      </a:r>
                      <a:r>
                        <a:rPr lang="zh-CN" sz="400" kern="100">
                          <a:effectLst/>
                        </a:rPr>
                        <a:t>依据用户</a:t>
                      </a:r>
                      <a:r>
                        <a:rPr lang="en-US" sz="400" kern="100">
                          <a:effectLst/>
                        </a:rPr>
                        <a:t>id</a:t>
                      </a:r>
                      <a:r>
                        <a:rPr lang="zh-CN" sz="400" kern="100">
                          <a:effectLst/>
                        </a:rPr>
                        <a:t>删除一个用户</a:t>
                      </a:r>
                      <a:endParaRPr lang="zh-CN" sz="400" kern="100">
                        <a:effectLst/>
                        <a:latin typeface="宋体" panose="02010600030101010101" pitchFamily="2" charset="-122"/>
                        <a:ea typeface="宋体" panose="02010600030101010101" pitchFamily="2" charset="-122"/>
                        <a:cs typeface="Times New Roman" panose="02020603050405020304" pitchFamily="18" charset="0"/>
                      </a:endParaRPr>
                    </a:p>
                  </a:txBody>
                  <a:tcPr marL="21463" marR="21463" marT="0" marB="0"/>
                </a:tc>
                <a:tc>
                  <a:txBody>
                    <a:bodyPr/>
                    <a:lstStyle/>
                    <a:p>
                      <a:pPr algn="just"/>
                      <a:r>
                        <a:rPr lang="zh-CN" sz="400" kern="100">
                          <a:effectLst/>
                        </a:rPr>
                        <a:t>需要是管理员</a:t>
                      </a:r>
                      <a:endParaRPr lang="zh-CN" sz="400" kern="100">
                        <a:effectLst/>
                        <a:latin typeface="宋体" panose="02010600030101010101" pitchFamily="2" charset="-122"/>
                        <a:ea typeface="宋体" panose="02010600030101010101" pitchFamily="2" charset="-122"/>
                        <a:cs typeface="Times New Roman" panose="02020603050405020304" pitchFamily="18" charset="0"/>
                      </a:endParaRPr>
                    </a:p>
                  </a:txBody>
                  <a:tcPr marL="21463" marR="21463" marT="0" marB="0"/>
                </a:tc>
                <a:extLst>
                  <a:ext uri="{0D108BD9-81ED-4DB2-BD59-A6C34878D82A}">
                    <a16:rowId xmlns:a16="http://schemas.microsoft.com/office/drawing/2014/main" val="1380090287"/>
                  </a:ext>
                </a:extLst>
              </a:tr>
              <a:tr h="440175">
                <a:tc>
                  <a:txBody>
                    <a:bodyPr/>
                    <a:lstStyle/>
                    <a:p>
                      <a:pPr algn="just"/>
                      <a:r>
                        <a:rPr lang="en-US" sz="400" kern="100" dirty="0">
                          <a:effectLst/>
                        </a:rPr>
                        <a:t>/</a:t>
                      </a:r>
                      <a:r>
                        <a:rPr lang="en-US" sz="400" kern="100" dirty="0" err="1">
                          <a:effectLst/>
                        </a:rPr>
                        <a:t>api</a:t>
                      </a:r>
                      <a:r>
                        <a:rPr lang="en-US" sz="400" kern="100" dirty="0">
                          <a:effectLst/>
                        </a:rPr>
                        <a:t>/</a:t>
                      </a:r>
                      <a:r>
                        <a:rPr lang="en-US" sz="400" kern="100" dirty="0" err="1">
                          <a:effectLst/>
                        </a:rPr>
                        <a:t>superUser</a:t>
                      </a:r>
                      <a:endParaRPr lang="zh-CN" sz="400" kern="100" dirty="0">
                        <a:effectLst/>
                        <a:latin typeface="宋体" panose="02010600030101010101" pitchFamily="2" charset="-122"/>
                        <a:ea typeface="宋体" panose="02010600030101010101" pitchFamily="2" charset="-122"/>
                        <a:cs typeface="Times New Roman" panose="02020603050405020304" pitchFamily="18" charset="0"/>
                      </a:endParaRPr>
                    </a:p>
                  </a:txBody>
                  <a:tcPr marL="21463" marR="21463" marT="0" marB="0"/>
                </a:tc>
                <a:tc>
                  <a:txBody>
                    <a:bodyPr/>
                    <a:lstStyle/>
                    <a:p>
                      <a:pPr algn="just"/>
                      <a:r>
                        <a:rPr lang="en-US" sz="400" kern="100">
                          <a:effectLst/>
                        </a:rPr>
                        <a:t>GET</a:t>
                      </a:r>
                      <a:r>
                        <a:rPr lang="zh-CN" sz="400" kern="100">
                          <a:effectLst/>
                        </a:rPr>
                        <a:t>、</a:t>
                      </a:r>
                      <a:r>
                        <a:rPr lang="en-US" sz="400" kern="100">
                          <a:effectLst/>
                        </a:rPr>
                        <a:t>POST</a:t>
                      </a:r>
                      <a:r>
                        <a:rPr lang="zh-CN" sz="400" kern="100">
                          <a:effectLst/>
                        </a:rPr>
                        <a:t>、</a:t>
                      </a:r>
                      <a:r>
                        <a:rPr lang="en-US" sz="400" kern="100">
                          <a:effectLst/>
                        </a:rPr>
                        <a:t>PUT</a:t>
                      </a:r>
                      <a:r>
                        <a:rPr lang="zh-CN" sz="400" kern="100">
                          <a:effectLst/>
                        </a:rPr>
                        <a:t>、</a:t>
                      </a:r>
                      <a:r>
                        <a:rPr lang="en-US" sz="400" kern="100">
                          <a:effectLst/>
                        </a:rPr>
                        <a:t>DELETE</a:t>
                      </a:r>
                      <a:endParaRPr lang="zh-CN" sz="400" kern="100">
                        <a:effectLst/>
                        <a:latin typeface="宋体" panose="02010600030101010101" pitchFamily="2" charset="-122"/>
                        <a:ea typeface="宋体" panose="02010600030101010101" pitchFamily="2" charset="-122"/>
                        <a:cs typeface="Times New Roman" panose="02020603050405020304" pitchFamily="18" charset="0"/>
                      </a:endParaRPr>
                    </a:p>
                  </a:txBody>
                  <a:tcPr marL="21463" marR="21463" marT="0" marB="0"/>
                </a:tc>
                <a:tc>
                  <a:txBody>
                    <a:bodyPr/>
                    <a:lstStyle/>
                    <a:p>
                      <a:pPr algn="just"/>
                      <a:r>
                        <a:rPr lang="en-US" sz="400" kern="100">
                          <a:effectLst/>
                        </a:rPr>
                        <a:t>GET</a:t>
                      </a:r>
                      <a:r>
                        <a:rPr lang="zh-CN" sz="400" kern="100">
                          <a:effectLst/>
                        </a:rPr>
                        <a:t>不需要，其他需要携带修改的用户的相关信息</a:t>
                      </a:r>
                      <a:endParaRPr lang="zh-CN" sz="400" kern="100">
                        <a:effectLst/>
                        <a:latin typeface="宋体" panose="02010600030101010101" pitchFamily="2" charset="-122"/>
                        <a:ea typeface="宋体" panose="02010600030101010101" pitchFamily="2" charset="-122"/>
                        <a:cs typeface="Times New Roman" panose="02020603050405020304" pitchFamily="18" charset="0"/>
                      </a:endParaRPr>
                    </a:p>
                  </a:txBody>
                  <a:tcPr marL="21463" marR="21463" marT="0" marB="0"/>
                </a:tc>
                <a:tc>
                  <a:txBody>
                    <a:bodyPr/>
                    <a:lstStyle/>
                    <a:p>
                      <a:pPr algn="just"/>
                      <a:r>
                        <a:rPr lang="en-US" sz="400" kern="100">
                          <a:effectLst/>
                        </a:rPr>
                        <a:t>GET</a:t>
                      </a:r>
                      <a:r>
                        <a:rPr lang="zh-CN" sz="400" kern="100">
                          <a:effectLst/>
                        </a:rPr>
                        <a:t>得到所有超级用户信息列表</a:t>
                      </a:r>
                    </a:p>
                    <a:p>
                      <a:pPr algn="just"/>
                      <a:r>
                        <a:rPr lang="en-US" sz="400" kern="100">
                          <a:effectLst/>
                        </a:rPr>
                        <a:t>POST</a:t>
                      </a:r>
                      <a:r>
                        <a:rPr lang="zh-CN" sz="400" kern="100">
                          <a:effectLst/>
                        </a:rPr>
                        <a:t>依据用户名、密码增加一个超级用户</a:t>
                      </a:r>
                    </a:p>
                    <a:p>
                      <a:pPr algn="just"/>
                      <a:r>
                        <a:rPr lang="en-US" sz="400" kern="100">
                          <a:effectLst/>
                        </a:rPr>
                        <a:t>PUT</a:t>
                      </a:r>
                      <a:r>
                        <a:rPr lang="zh-CN" sz="400" kern="100">
                          <a:effectLst/>
                        </a:rPr>
                        <a:t>依据超级用户</a:t>
                      </a:r>
                      <a:r>
                        <a:rPr lang="en-US" sz="400" kern="100">
                          <a:effectLst/>
                        </a:rPr>
                        <a:t>id</a:t>
                      </a:r>
                      <a:r>
                        <a:rPr lang="zh-CN" sz="400" kern="100">
                          <a:effectLst/>
                        </a:rPr>
                        <a:t>为其修改用户名或者密码</a:t>
                      </a:r>
                    </a:p>
                    <a:p>
                      <a:pPr algn="just"/>
                      <a:r>
                        <a:rPr lang="en-US" sz="400" kern="100">
                          <a:effectLst/>
                        </a:rPr>
                        <a:t>DELETE</a:t>
                      </a:r>
                      <a:r>
                        <a:rPr lang="zh-CN" sz="400" kern="100">
                          <a:effectLst/>
                        </a:rPr>
                        <a:t>依据超级用户</a:t>
                      </a:r>
                      <a:r>
                        <a:rPr lang="en-US" sz="400" kern="100">
                          <a:effectLst/>
                        </a:rPr>
                        <a:t>id</a:t>
                      </a:r>
                      <a:r>
                        <a:rPr lang="zh-CN" sz="400" kern="100">
                          <a:effectLst/>
                        </a:rPr>
                        <a:t>删除一个超级用户</a:t>
                      </a:r>
                      <a:endParaRPr lang="zh-CN" sz="400" kern="100">
                        <a:effectLst/>
                        <a:latin typeface="宋体" panose="02010600030101010101" pitchFamily="2" charset="-122"/>
                        <a:ea typeface="宋体" panose="02010600030101010101" pitchFamily="2" charset="-122"/>
                        <a:cs typeface="Times New Roman" panose="02020603050405020304" pitchFamily="18" charset="0"/>
                      </a:endParaRPr>
                    </a:p>
                  </a:txBody>
                  <a:tcPr marL="21463" marR="21463" marT="0" marB="0"/>
                </a:tc>
                <a:tc>
                  <a:txBody>
                    <a:bodyPr/>
                    <a:lstStyle/>
                    <a:p>
                      <a:pPr algn="just"/>
                      <a:r>
                        <a:rPr lang="zh-CN" sz="400" kern="100">
                          <a:effectLst/>
                        </a:rPr>
                        <a:t>需要是管理员</a:t>
                      </a:r>
                      <a:endParaRPr lang="zh-CN" sz="400" kern="100">
                        <a:effectLst/>
                        <a:latin typeface="宋体" panose="02010600030101010101" pitchFamily="2" charset="-122"/>
                        <a:ea typeface="宋体" panose="02010600030101010101" pitchFamily="2" charset="-122"/>
                        <a:cs typeface="Times New Roman" panose="02020603050405020304" pitchFamily="18" charset="0"/>
                      </a:endParaRPr>
                    </a:p>
                  </a:txBody>
                  <a:tcPr marL="21463" marR="21463" marT="0" marB="0"/>
                </a:tc>
                <a:extLst>
                  <a:ext uri="{0D108BD9-81ED-4DB2-BD59-A6C34878D82A}">
                    <a16:rowId xmlns:a16="http://schemas.microsoft.com/office/drawing/2014/main" val="2081069676"/>
                  </a:ext>
                </a:extLst>
              </a:tr>
              <a:tr h="125764">
                <a:tc>
                  <a:txBody>
                    <a:bodyPr/>
                    <a:lstStyle/>
                    <a:p>
                      <a:pPr algn="just"/>
                      <a:r>
                        <a:rPr lang="en-US" sz="400" kern="100">
                          <a:effectLst/>
                        </a:rPr>
                        <a:t>/api/isRoot</a:t>
                      </a:r>
                      <a:endParaRPr lang="zh-CN" sz="400" kern="100">
                        <a:effectLst/>
                        <a:latin typeface="宋体" panose="02010600030101010101" pitchFamily="2" charset="-122"/>
                        <a:ea typeface="宋体" panose="02010600030101010101" pitchFamily="2" charset="-122"/>
                        <a:cs typeface="Times New Roman" panose="02020603050405020304" pitchFamily="18" charset="0"/>
                      </a:endParaRPr>
                    </a:p>
                  </a:txBody>
                  <a:tcPr marL="21463" marR="21463" marT="0" marB="0"/>
                </a:tc>
                <a:tc>
                  <a:txBody>
                    <a:bodyPr/>
                    <a:lstStyle/>
                    <a:p>
                      <a:pPr algn="just"/>
                      <a:r>
                        <a:rPr lang="en-US" sz="400" kern="100">
                          <a:effectLst/>
                        </a:rPr>
                        <a:t>GET</a:t>
                      </a:r>
                      <a:endParaRPr lang="zh-CN" sz="400" kern="100">
                        <a:effectLst/>
                        <a:latin typeface="宋体" panose="02010600030101010101" pitchFamily="2" charset="-122"/>
                        <a:ea typeface="宋体" panose="02010600030101010101" pitchFamily="2" charset="-122"/>
                        <a:cs typeface="Times New Roman" panose="02020603050405020304" pitchFamily="18" charset="0"/>
                      </a:endParaRPr>
                    </a:p>
                  </a:txBody>
                  <a:tcPr marL="21463" marR="21463" marT="0" marB="0"/>
                </a:tc>
                <a:tc>
                  <a:txBody>
                    <a:bodyPr/>
                    <a:lstStyle/>
                    <a:p>
                      <a:pPr algn="just"/>
                      <a:r>
                        <a:rPr lang="zh-CN" sz="400" kern="100">
                          <a:effectLst/>
                        </a:rPr>
                        <a:t>用户</a:t>
                      </a:r>
                      <a:r>
                        <a:rPr lang="en-US" sz="400" kern="100">
                          <a:effectLst/>
                        </a:rPr>
                        <a:t>token</a:t>
                      </a:r>
                      <a:endParaRPr lang="zh-CN" sz="400" kern="100">
                        <a:effectLst/>
                        <a:latin typeface="宋体" panose="02010600030101010101" pitchFamily="2" charset="-122"/>
                        <a:ea typeface="宋体" panose="02010600030101010101" pitchFamily="2" charset="-122"/>
                        <a:cs typeface="Times New Roman" panose="02020603050405020304" pitchFamily="18" charset="0"/>
                      </a:endParaRPr>
                    </a:p>
                  </a:txBody>
                  <a:tcPr marL="21463" marR="21463" marT="0" marB="0"/>
                </a:tc>
                <a:tc>
                  <a:txBody>
                    <a:bodyPr/>
                    <a:lstStyle/>
                    <a:p>
                      <a:pPr algn="just"/>
                      <a:r>
                        <a:rPr lang="zh-CN" sz="400" kern="100">
                          <a:effectLst/>
                        </a:rPr>
                        <a:t>依据用户</a:t>
                      </a:r>
                      <a:r>
                        <a:rPr lang="en-US" sz="400" kern="100">
                          <a:effectLst/>
                        </a:rPr>
                        <a:t>token</a:t>
                      </a:r>
                      <a:r>
                        <a:rPr lang="zh-CN" sz="400" kern="100">
                          <a:effectLst/>
                        </a:rPr>
                        <a:t>判断其是否为超级用户</a:t>
                      </a:r>
                      <a:endParaRPr lang="zh-CN" sz="400" kern="100">
                        <a:effectLst/>
                        <a:latin typeface="宋体" panose="02010600030101010101" pitchFamily="2" charset="-122"/>
                        <a:ea typeface="宋体" panose="02010600030101010101" pitchFamily="2" charset="-122"/>
                        <a:cs typeface="Times New Roman" panose="02020603050405020304" pitchFamily="18" charset="0"/>
                      </a:endParaRPr>
                    </a:p>
                  </a:txBody>
                  <a:tcPr marL="21463" marR="21463" marT="0" marB="0"/>
                </a:tc>
                <a:tc>
                  <a:txBody>
                    <a:bodyPr/>
                    <a:lstStyle/>
                    <a:p>
                      <a:pPr algn="just"/>
                      <a:r>
                        <a:rPr lang="en-US" sz="400" kern="100">
                          <a:effectLst/>
                        </a:rPr>
                        <a:t> </a:t>
                      </a:r>
                      <a:endParaRPr lang="zh-CN" sz="400" kern="100">
                        <a:effectLst/>
                        <a:latin typeface="宋体" panose="02010600030101010101" pitchFamily="2" charset="-122"/>
                        <a:ea typeface="宋体" panose="02010600030101010101" pitchFamily="2" charset="-122"/>
                        <a:cs typeface="Times New Roman" panose="02020603050405020304" pitchFamily="18" charset="0"/>
                      </a:endParaRPr>
                    </a:p>
                  </a:txBody>
                  <a:tcPr marL="21463" marR="21463" marT="0" marB="0"/>
                </a:tc>
                <a:extLst>
                  <a:ext uri="{0D108BD9-81ED-4DB2-BD59-A6C34878D82A}">
                    <a16:rowId xmlns:a16="http://schemas.microsoft.com/office/drawing/2014/main" val="464643827"/>
                  </a:ext>
                </a:extLst>
              </a:tr>
              <a:tr h="125764">
                <a:tc>
                  <a:txBody>
                    <a:bodyPr/>
                    <a:lstStyle/>
                    <a:p>
                      <a:pPr algn="just"/>
                      <a:r>
                        <a:rPr lang="en-US" sz="400" kern="100">
                          <a:effectLst/>
                        </a:rPr>
                        <a:t>/api/zhihu/hot_item</a:t>
                      </a:r>
                      <a:endParaRPr lang="zh-CN" sz="400" kern="100">
                        <a:effectLst/>
                        <a:latin typeface="宋体" panose="02010600030101010101" pitchFamily="2" charset="-122"/>
                        <a:ea typeface="宋体" panose="02010600030101010101" pitchFamily="2" charset="-122"/>
                        <a:cs typeface="Times New Roman" panose="02020603050405020304" pitchFamily="18" charset="0"/>
                      </a:endParaRPr>
                    </a:p>
                  </a:txBody>
                  <a:tcPr marL="21463" marR="21463" marT="0" marB="0"/>
                </a:tc>
                <a:tc>
                  <a:txBody>
                    <a:bodyPr/>
                    <a:lstStyle/>
                    <a:p>
                      <a:pPr algn="just"/>
                      <a:r>
                        <a:rPr lang="en-US" sz="400" kern="100">
                          <a:effectLst/>
                        </a:rPr>
                        <a:t>GET</a:t>
                      </a:r>
                      <a:endParaRPr lang="zh-CN" sz="400" kern="100">
                        <a:effectLst/>
                        <a:latin typeface="宋体" panose="02010600030101010101" pitchFamily="2" charset="-122"/>
                        <a:ea typeface="宋体" panose="02010600030101010101" pitchFamily="2" charset="-122"/>
                        <a:cs typeface="Times New Roman" panose="02020603050405020304" pitchFamily="18" charset="0"/>
                      </a:endParaRPr>
                    </a:p>
                  </a:txBody>
                  <a:tcPr marL="21463" marR="21463" marT="0" marB="0"/>
                </a:tc>
                <a:tc>
                  <a:txBody>
                    <a:bodyPr/>
                    <a:lstStyle/>
                    <a:p>
                      <a:pPr algn="just"/>
                      <a:r>
                        <a:rPr lang="en-US" sz="400" kern="100">
                          <a:effectLst/>
                        </a:rPr>
                        <a:t> </a:t>
                      </a:r>
                      <a:endParaRPr lang="zh-CN" sz="400" kern="100">
                        <a:effectLst/>
                        <a:latin typeface="宋体" panose="02010600030101010101" pitchFamily="2" charset="-122"/>
                        <a:ea typeface="宋体" panose="02010600030101010101" pitchFamily="2" charset="-122"/>
                        <a:cs typeface="Times New Roman" panose="02020603050405020304" pitchFamily="18" charset="0"/>
                      </a:endParaRPr>
                    </a:p>
                  </a:txBody>
                  <a:tcPr marL="21463" marR="21463" marT="0" marB="0"/>
                </a:tc>
                <a:tc>
                  <a:txBody>
                    <a:bodyPr/>
                    <a:lstStyle/>
                    <a:p>
                      <a:pPr algn="just"/>
                      <a:r>
                        <a:rPr lang="zh-CN" sz="400" kern="100">
                          <a:effectLst/>
                        </a:rPr>
                        <a:t>返回知乎最新热榜的详细信息</a:t>
                      </a:r>
                      <a:endParaRPr lang="zh-CN" sz="400" kern="100">
                        <a:effectLst/>
                        <a:latin typeface="宋体" panose="02010600030101010101" pitchFamily="2" charset="-122"/>
                        <a:ea typeface="宋体" panose="02010600030101010101" pitchFamily="2" charset="-122"/>
                        <a:cs typeface="Times New Roman" panose="02020603050405020304" pitchFamily="18" charset="0"/>
                      </a:endParaRPr>
                    </a:p>
                  </a:txBody>
                  <a:tcPr marL="21463" marR="21463" marT="0" marB="0"/>
                </a:tc>
                <a:tc>
                  <a:txBody>
                    <a:bodyPr/>
                    <a:lstStyle/>
                    <a:p>
                      <a:pPr algn="just"/>
                      <a:r>
                        <a:rPr lang="en-US" sz="400" kern="100">
                          <a:effectLst/>
                        </a:rPr>
                        <a:t> </a:t>
                      </a:r>
                      <a:endParaRPr lang="zh-CN" sz="400" kern="100">
                        <a:effectLst/>
                        <a:latin typeface="宋体" panose="02010600030101010101" pitchFamily="2" charset="-122"/>
                        <a:ea typeface="宋体" panose="02010600030101010101" pitchFamily="2" charset="-122"/>
                        <a:cs typeface="Times New Roman" panose="02020603050405020304" pitchFamily="18" charset="0"/>
                      </a:endParaRPr>
                    </a:p>
                  </a:txBody>
                  <a:tcPr marL="21463" marR="21463" marT="0" marB="0"/>
                </a:tc>
                <a:extLst>
                  <a:ext uri="{0D108BD9-81ED-4DB2-BD59-A6C34878D82A}">
                    <a16:rowId xmlns:a16="http://schemas.microsoft.com/office/drawing/2014/main" val="3575462187"/>
                  </a:ext>
                </a:extLst>
              </a:tr>
              <a:tr h="125764">
                <a:tc>
                  <a:txBody>
                    <a:bodyPr/>
                    <a:lstStyle/>
                    <a:p>
                      <a:pPr algn="just"/>
                      <a:r>
                        <a:rPr lang="en-US" sz="400" kern="100">
                          <a:effectLst/>
                        </a:rPr>
                        <a:t>/api/weibo/hot_item</a:t>
                      </a:r>
                      <a:endParaRPr lang="zh-CN" sz="400" kern="100">
                        <a:effectLst/>
                        <a:latin typeface="宋体" panose="02010600030101010101" pitchFamily="2" charset="-122"/>
                        <a:ea typeface="宋体" panose="02010600030101010101" pitchFamily="2" charset="-122"/>
                        <a:cs typeface="Times New Roman" panose="02020603050405020304" pitchFamily="18" charset="0"/>
                      </a:endParaRPr>
                    </a:p>
                  </a:txBody>
                  <a:tcPr marL="21463" marR="21463" marT="0" marB="0"/>
                </a:tc>
                <a:tc>
                  <a:txBody>
                    <a:bodyPr/>
                    <a:lstStyle/>
                    <a:p>
                      <a:pPr algn="just"/>
                      <a:r>
                        <a:rPr lang="en-US" sz="400" kern="100">
                          <a:effectLst/>
                        </a:rPr>
                        <a:t>GET</a:t>
                      </a:r>
                      <a:endParaRPr lang="zh-CN" sz="400" kern="100">
                        <a:effectLst/>
                        <a:latin typeface="宋体" panose="02010600030101010101" pitchFamily="2" charset="-122"/>
                        <a:ea typeface="宋体" panose="02010600030101010101" pitchFamily="2" charset="-122"/>
                        <a:cs typeface="Times New Roman" panose="02020603050405020304" pitchFamily="18" charset="0"/>
                      </a:endParaRPr>
                    </a:p>
                  </a:txBody>
                  <a:tcPr marL="21463" marR="21463" marT="0" marB="0"/>
                </a:tc>
                <a:tc>
                  <a:txBody>
                    <a:bodyPr/>
                    <a:lstStyle/>
                    <a:p>
                      <a:pPr algn="just"/>
                      <a:r>
                        <a:rPr lang="en-US" sz="400" kern="100">
                          <a:effectLst/>
                        </a:rPr>
                        <a:t> </a:t>
                      </a:r>
                      <a:endParaRPr lang="zh-CN" sz="400" kern="100">
                        <a:effectLst/>
                        <a:latin typeface="宋体" panose="02010600030101010101" pitchFamily="2" charset="-122"/>
                        <a:ea typeface="宋体" panose="02010600030101010101" pitchFamily="2" charset="-122"/>
                        <a:cs typeface="Times New Roman" panose="02020603050405020304" pitchFamily="18" charset="0"/>
                      </a:endParaRPr>
                    </a:p>
                  </a:txBody>
                  <a:tcPr marL="21463" marR="21463" marT="0" marB="0"/>
                </a:tc>
                <a:tc>
                  <a:txBody>
                    <a:bodyPr/>
                    <a:lstStyle/>
                    <a:p>
                      <a:pPr algn="just"/>
                      <a:r>
                        <a:rPr lang="zh-CN" sz="400" kern="100">
                          <a:effectLst/>
                        </a:rPr>
                        <a:t>返回微博最新热榜的详细信息</a:t>
                      </a:r>
                      <a:endParaRPr lang="zh-CN" sz="400" kern="100">
                        <a:effectLst/>
                        <a:latin typeface="宋体" panose="02010600030101010101" pitchFamily="2" charset="-122"/>
                        <a:ea typeface="宋体" panose="02010600030101010101" pitchFamily="2" charset="-122"/>
                        <a:cs typeface="Times New Roman" panose="02020603050405020304" pitchFamily="18" charset="0"/>
                      </a:endParaRPr>
                    </a:p>
                  </a:txBody>
                  <a:tcPr marL="21463" marR="21463" marT="0" marB="0"/>
                </a:tc>
                <a:tc>
                  <a:txBody>
                    <a:bodyPr/>
                    <a:lstStyle/>
                    <a:p>
                      <a:pPr algn="just"/>
                      <a:r>
                        <a:rPr lang="en-US" sz="400" kern="100">
                          <a:effectLst/>
                        </a:rPr>
                        <a:t> </a:t>
                      </a:r>
                      <a:endParaRPr lang="zh-CN" sz="400" kern="100">
                        <a:effectLst/>
                        <a:latin typeface="宋体" panose="02010600030101010101" pitchFamily="2" charset="-122"/>
                        <a:ea typeface="宋体" panose="02010600030101010101" pitchFamily="2" charset="-122"/>
                        <a:cs typeface="Times New Roman" panose="02020603050405020304" pitchFamily="18" charset="0"/>
                      </a:endParaRPr>
                    </a:p>
                  </a:txBody>
                  <a:tcPr marL="21463" marR="21463" marT="0" marB="0"/>
                </a:tc>
                <a:extLst>
                  <a:ext uri="{0D108BD9-81ED-4DB2-BD59-A6C34878D82A}">
                    <a16:rowId xmlns:a16="http://schemas.microsoft.com/office/drawing/2014/main" val="3947150747"/>
                  </a:ext>
                </a:extLst>
              </a:tr>
              <a:tr h="440175">
                <a:tc>
                  <a:txBody>
                    <a:bodyPr/>
                    <a:lstStyle/>
                    <a:p>
                      <a:pPr algn="just"/>
                      <a:r>
                        <a:rPr lang="en-US" sz="400" kern="100">
                          <a:effectLst/>
                        </a:rPr>
                        <a:t>/api/weibo/uplist</a:t>
                      </a:r>
                      <a:endParaRPr lang="zh-CN" sz="400" kern="100">
                        <a:effectLst/>
                        <a:latin typeface="宋体" panose="02010600030101010101" pitchFamily="2" charset="-122"/>
                        <a:ea typeface="宋体" panose="02010600030101010101" pitchFamily="2" charset="-122"/>
                        <a:cs typeface="Times New Roman" panose="02020603050405020304" pitchFamily="18" charset="0"/>
                      </a:endParaRPr>
                    </a:p>
                  </a:txBody>
                  <a:tcPr marL="21463" marR="21463" marT="0" marB="0"/>
                </a:tc>
                <a:tc>
                  <a:txBody>
                    <a:bodyPr/>
                    <a:lstStyle/>
                    <a:p>
                      <a:pPr algn="just"/>
                      <a:r>
                        <a:rPr lang="en-US" sz="400" kern="100">
                          <a:effectLst/>
                        </a:rPr>
                        <a:t>GET</a:t>
                      </a:r>
                      <a:r>
                        <a:rPr lang="zh-CN" sz="400" kern="100">
                          <a:effectLst/>
                        </a:rPr>
                        <a:t>、</a:t>
                      </a:r>
                      <a:r>
                        <a:rPr lang="en-US" sz="400" kern="100">
                          <a:effectLst/>
                        </a:rPr>
                        <a:t>POST</a:t>
                      </a:r>
                      <a:r>
                        <a:rPr lang="zh-CN" sz="400" kern="100">
                          <a:effectLst/>
                        </a:rPr>
                        <a:t>、</a:t>
                      </a:r>
                      <a:r>
                        <a:rPr lang="en-US" sz="400" kern="100">
                          <a:effectLst/>
                        </a:rPr>
                        <a:t>DELETE</a:t>
                      </a:r>
                      <a:endParaRPr lang="zh-CN" sz="400" kern="100">
                        <a:effectLst/>
                        <a:latin typeface="宋体" panose="02010600030101010101" pitchFamily="2" charset="-122"/>
                        <a:ea typeface="宋体" panose="02010600030101010101" pitchFamily="2" charset="-122"/>
                        <a:cs typeface="Times New Roman" panose="02020603050405020304" pitchFamily="18" charset="0"/>
                      </a:endParaRPr>
                    </a:p>
                  </a:txBody>
                  <a:tcPr marL="21463" marR="21463" marT="0" marB="0"/>
                </a:tc>
                <a:tc>
                  <a:txBody>
                    <a:bodyPr/>
                    <a:lstStyle/>
                    <a:p>
                      <a:pPr algn="just"/>
                      <a:r>
                        <a:rPr lang="en-US" sz="400" kern="100">
                          <a:effectLst/>
                        </a:rPr>
                        <a:t>POST</a:t>
                      </a:r>
                      <a:r>
                        <a:rPr lang="zh-CN" sz="400" kern="100">
                          <a:effectLst/>
                        </a:rPr>
                        <a:t>、</a:t>
                      </a:r>
                      <a:r>
                        <a:rPr lang="en-US" sz="400" kern="100">
                          <a:effectLst/>
                        </a:rPr>
                        <a:t>DELETE</a:t>
                      </a:r>
                      <a:r>
                        <a:rPr lang="zh-CN" sz="400" kern="100">
                          <a:effectLst/>
                        </a:rPr>
                        <a:t>需要携带博主姓名</a:t>
                      </a:r>
                      <a:endParaRPr lang="zh-CN" sz="400" kern="100">
                        <a:effectLst/>
                        <a:latin typeface="宋体" panose="02010600030101010101" pitchFamily="2" charset="-122"/>
                        <a:ea typeface="宋体" panose="02010600030101010101" pitchFamily="2" charset="-122"/>
                        <a:cs typeface="Times New Roman" panose="02020603050405020304" pitchFamily="18" charset="0"/>
                      </a:endParaRPr>
                    </a:p>
                  </a:txBody>
                  <a:tcPr marL="21463" marR="21463" marT="0" marB="0"/>
                </a:tc>
                <a:tc>
                  <a:txBody>
                    <a:bodyPr/>
                    <a:lstStyle/>
                    <a:p>
                      <a:pPr algn="just"/>
                      <a:r>
                        <a:rPr lang="en-US" sz="400" kern="100">
                          <a:effectLst/>
                        </a:rPr>
                        <a:t>GET</a:t>
                      </a:r>
                      <a:r>
                        <a:rPr lang="zh-CN" sz="400" kern="100">
                          <a:effectLst/>
                        </a:rPr>
                        <a:t>返回所有收录的微博博主的信息</a:t>
                      </a:r>
                    </a:p>
                    <a:p>
                      <a:pPr algn="just"/>
                      <a:r>
                        <a:rPr lang="en-US" sz="400" kern="100">
                          <a:effectLst/>
                        </a:rPr>
                        <a:t>POST</a:t>
                      </a:r>
                      <a:r>
                        <a:rPr lang="zh-CN" sz="400" kern="100">
                          <a:effectLst/>
                        </a:rPr>
                        <a:t>可以添加一个微博博主</a:t>
                      </a:r>
                    </a:p>
                    <a:p>
                      <a:pPr algn="just"/>
                      <a:r>
                        <a:rPr lang="en-US" sz="400" kern="100">
                          <a:effectLst/>
                        </a:rPr>
                        <a:t>DELETE</a:t>
                      </a:r>
                      <a:r>
                        <a:rPr lang="zh-CN" sz="400" kern="100">
                          <a:effectLst/>
                        </a:rPr>
                        <a:t>可以删除一个微博博主</a:t>
                      </a:r>
                      <a:endParaRPr lang="zh-CN" sz="400" kern="100">
                        <a:effectLst/>
                        <a:latin typeface="宋体" panose="02010600030101010101" pitchFamily="2" charset="-122"/>
                        <a:ea typeface="宋体" panose="02010600030101010101" pitchFamily="2" charset="-122"/>
                        <a:cs typeface="Times New Roman" panose="02020603050405020304" pitchFamily="18" charset="0"/>
                      </a:endParaRPr>
                    </a:p>
                  </a:txBody>
                  <a:tcPr marL="21463" marR="21463" marT="0" marB="0"/>
                </a:tc>
                <a:tc>
                  <a:txBody>
                    <a:bodyPr/>
                    <a:lstStyle/>
                    <a:p>
                      <a:pPr algn="just"/>
                      <a:r>
                        <a:rPr lang="en-US" sz="400" kern="100">
                          <a:effectLst/>
                        </a:rPr>
                        <a:t>GET</a:t>
                      </a:r>
                      <a:r>
                        <a:rPr lang="zh-CN" sz="400" kern="100">
                          <a:effectLst/>
                        </a:rPr>
                        <a:t>需要</a:t>
                      </a:r>
                      <a:r>
                        <a:rPr lang="en-US" sz="400" kern="100">
                          <a:effectLst/>
                        </a:rPr>
                        <a:t>token</a:t>
                      </a:r>
                      <a:r>
                        <a:rPr lang="zh-CN" sz="400" kern="100">
                          <a:effectLst/>
                        </a:rPr>
                        <a:t>，</a:t>
                      </a:r>
                      <a:r>
                        <a:rPr lang="en-US" sz="400" kern="100">
                          <a:effectLst/>
                        </a:rPr>
                        <a:t>POST</a:t>
                      </a:r>
                      <a:r>
                        <a:rPr lang="zh-CN" sz="400" kern="100">
                          <a:effectLst/>
                        </a:rPr>
                        <a:t>和</a:t>
                      </a:r>
                      <a:r>
                        <a:rPr lang="en-US" sz="400" kern="100">
                          <a:effectLst/>
                        </a:rPr>
                        <a:t>DELETE</a:t>
                      </a:r>
                      <a:r>
                        <a:rPr lang="zh-CN" sz="400" kern="100">
                          <a:effectLst/>
                        </a:rPr>
                        <a:t>还需要管理员身份</a:t>
                      </a:r>
                      <a:endParaRPr lang="zh-CN" sz="400" kern="100">
                        <a:effectLst/>
                        <a:latin typeface="宋体" panose="02010600030101010101" pitchFamily="2" charset="-122"/>
                        <a:ea typeface="宋体" panose="02010600030101010101" pitchFamily="2" charset="-122"/>
                        <a:cs typeface="Times New Roman" panose="02020603050405020304" pitchFamily="18" charset="0"/>
                      </a:endParaRPr>
                    </a:p>
                  </a:txBody>
                  <a:tcPr marL="21463" marR="21463" marT="0" marB="0"/>
                </a:tc>
                <a:extLst>
                  <a:ext uri="{0D108BD9-81ED-4DB2-BD59-A6C34878D82A}">
                    <a16:rowId xmlns:a16="http://schemas.microsoft.com/office/drawing/2014/main" val="2073553263"/>
                  </a:ext>
                </a:extLst>
              </a:tr>
              <a:tr h="377293">
                <a:tc>
                  <a:txBody>
                    <a:bodyPr/>
                    <a:lstStyle/>
                    <a:p>
                      <a:pPr algn="just"/>
                      <a:r>
                        <a:rPr lang="en-US" sz="400" kern="100">
                          <a:effectLst/>
                        </a:rPr>
                        <a:t>/api/weibo/followlist</a:t>
                      </a:r>
                      <a:endParaRPr lang="zh-CN" sz="400" kern="100">
                        <a:effectLst/>
                        <a:latin typeface="宋体" panose="02010600030101010101" pitchFamily="2" charset="-122"/>
                        <a:ea typeface="宋体" panose="02010600030101010101" pitchFamily="2" charset="-122"/>
                        <a:cs typeface="Times New Roman" panose="02020603050405020304" pitchFamily="18" charset="0"/>
                      </a:endParaRPr>
                    </a:p>
                  </a:txBody>
                  <a:tcPr marL="21463" marR="21463" marT="0" marB="0"/>
                </a:tc>
                <a:tc>
                  <a:txBody>
                    <a:bodyPr/>
                    <a:lstStyle/>
                    <a:p>
                      <a:pPr algn="just"/>
                      <a:r>
                        <a:rPr lang="en-US" sz="400" kern="100">
                          <a:effectLst/>
                        </a:rPr>
                        <a:t>GET</a:t>
                      </a:r>
                      <a:r>
                        <a:rPr lang="zh-CN" sz="400" kern="100">
                          <a:effectLst/>
                        </a:rPr>
                        <a:t>、</a:t>
                      </a:r>
                      <a:r>
                        <a:rPr lang="en-US" sz="400" kern="100">
                          <a:effectLst/>
                        </a:rPr>
                        <a:t>POST</a:t>
                      </a:r>
                      <a:r>
                        <a:rPr lang="zh-CN" sz="400" kern="100">
                          <a:effectLst/>
                        </a:rPr>
                        <a:t>、</a:t>
                      </a:r>
                      <a:r>
                        <a:rPr lang="en-US" sz="400" kern="100">
                          <a:effectLst/>
                        </a:rPr>
                        <a:t>DELETE</a:t>
                      </a:r>
                      <a:endParaRPr lang="zh-CN" sz="400" kern="100">
                        <a:effectLst/>
                        <a:latin typeface="宋体" panose="02010600030101010101" pitchFamily="2" charset="-122"/>
                        <a:ea typeface="宋体" panose="02010600030101010101" pitchFamily="2" charset="-122"/>
                        <a:cs typeface="Times New Roman" panose="02020603050405020304" pitchFamily="18" charset="0"/>
                      </a:endParaRPr>
                    </a:p>
                  </a:txBody>
                  <a:tcPr marL="21463" marR="21463" marT="0" marB="0"/>
                </a:tc>
                <a:tc>
                  <a:txBody>
                    <a:bodyPr/>
                    <a:lstStyle/>
                    <a:p>
                      <a:pPr algn="just"/>
                      <a:r>
                        <a:rPr lang="en-US" sz="400" kern="100">
                          <a:effectLst/>
                        </a:rPr>
                        <a:t>POST</a:t>
                      </a:r>
                      <a:r>
                        <a:rPr lang="zh-CN" sz="400" kern="100">
                          <a:effectLst/>
                        </a:rPr>
                        <a:t>、</a:t>
                      </a:r>
                      <a:r>
                        <a:rPr lang="en-US" sz="400" kern="100">
                          <a:effectLst/>
                        </a:rPr>
                        <a:t>DELETE</a:t>
                      </a:r>
                      <a:r>
                        <a:rPr lang="zh-CN" sz="400" kern="100">
                          <a:effectLst/>
                        </a:rPr>
                        <a:t>需要携带用户</a:t>
                      </a:r>
                      <a:r>
                        <a:rPr lang="en-US" sz="400" kern="100">
                          <a:effectLst/>
                        </a:rPr>
                        <a:t>toekn</a:t>
                      </a:r>
                      <a:r>
                        <a:rPr lang="zh-CN" sz="400" kern="100">
                          <a:effectLst/>
                        </a:rPr>
                        <a:t>和关注的博主姓名</a:t>
                      </a:r>
                      <a:endParaRPr lang="zh-CN" sz="400" kern="100">
                        <a:effectLst/>
                        <a:latin typeface="宋体" panose="02010600030101010101" pitchFamily="2" charset="-122"/>
                        <a:ea typeface="宋体" panose="02010600030101010101" pitchFamily="2" charset="-122"/>
                        <a:cs typeface="Times New Roman" panose="02020603050405020304" pitchFamily="18" charset="0"/>
                      </a:endParaRPr>
                    </a:p>
                  </a:txBody>
                  <a:tcPr marL="21463" marR="21463" marT="0" marB="0"/>
                </a:tc>
                <a:tc>
                  <a:txBody>
                    <a:bodyPr/>
                    <a:lstStyle/>
                    <a:p>
                      <a:pPr algn="just"/>
                      <a:r>
                        <a:rPr lang="en-US" sz="400" kern="100">
                          <a:effectLst/>
                        </a:rPr>
                        <a:t>GET</a:t>
                      </a:r>
                      <a:r>
                        <a:rPr lang="zh-CN" sz="400" kern="100">
                          <a:effectLst/>
                        </a:rPr>
                        <a:t>返回所有可以关注的微博博主</a:t>
                      </a:r>
                    </a:p>
                    <a:p>
                      <a:pPr algn="just"/>
                      <a:r>
                        <a:rPr lang="en-US" sz="400" kern="100">
                          <a:effectLst/>
                        </a:rPr>
                        <a:t>POST</a:t>
                      </a:r>
                      <a:r>
                        <a:rPr lang="zh-CN" sz="400" kern="100">
                          <a:effectLst/>
                        </a:rPr>
                        <a:t>为用户增加一个关注的博主</a:t>
                      </a:r>
                    </a:p>
                    <a:p>
                      <a:pPr algn="just"/>
                      <a:r>
                        <a:rPr lang="en-US" sz="400" kern="100">
                          <a:effectLst/>
                        </a:rPr>
                        <a:t>DELETE</a:t>
                      </a:r>
                      <a:r>
                        <a:rPr lang="zh-CN" sz="400" kern="100">
                          <a:effectLst/>
                        </a:rPr>
                        <a:t>为用户删除一个关注的博主</a:t>
                      </a:r>
                      <a:endParaRPr lang="zh-CN" sz="400" kern="100">
                        <a:effectLst/>
                        <a:latin typeface="宋体" panose="02010600030101010101" pitchFamily="2" charset="-122"/>
                        <a:ea typeface="宋体" panose="02010600030101010101" pitchFamily="2" charset="-122"/>
                        <a:cs typeface="Times New Roman" panose="02020603050405020304" pitchFamily="18" charset="0"/>
                      </a:endParaRPr>
                    </a:p>
                  </a:txBody>
                  <a:tcPr marL="21463" marR="21463" marT="0" marB="0"/>
                </a:tc>
                <a:tc>
                  <a:txBody>
                    <a:bodyPr/>
                    <a:lstStyle/>
                    <a:p>
                      <a:pPr algn="just"/>
                      <a:r>
                        <a:rPr lang="zh-CN" sz="400" kern="100">
                          <a:effectLst/>
                        </a:rPr>
                        <a:t>需要</a:t>
                      </a:r>
                      <a:r>
                        <a:rPr lang="en-US" sz="400" kern="100">
                          <a:effectLst/>
                        </a:rPr>
                        <a:t>token</a:t>
                      </a:r>
                      <a:endParaRPr lang="zh-CN" sz="400" kern="100">
                        <a:effectLst/>
                        <a:latin typeface="宋体" panose="02010600030101010101" pitchFamily="2" charset="-122"/>
                        <a:ea typeface="宋体" panose="02010600030101010101" pitchFamily="2" charset="-122"/>
                        <a:cs typeface="Times New Roman" panose="02020603050405020304" pitchFamily="18" charset="0"/>
                      </a:endParaRPr>
                    </a:p>
                  </a:txBody>
                  <a:tcPr marL="21463" marR="21463" marT="0" marB="0"/>
                </a:tc>
                <a:extLst>
                  <a:ext uri="{0D108BD9-81ED-4DB2-BD59-A6C34878D82A}">
                    <a16:rowId xmlns:a16="http://schemas.microsoft.com/office/drawing/2014/main" val="2811852509"/>
                  </a:ext>
                </a:extLst>
              </a:tr>
              <a:tr h="125764">
                <a:tc>
                  <a:txBody>
                    <a:bodyPr/>
                    <a:lstStyle/>
                    <a:p>
                      <a:pPr algn="just"/>
                      <a:r>
                        <a:rPr lang="en-US" sz="400" kern="100">
                          <a:effectLst/>
                        </a:rPr>
                        <a:t>/apu/weibo/dynasic</a:t>
                      </a:r>
                      <a:endParaRPr lang="zh-CN" sz="400" kern="100">
                        <a:effectLst/>
                        <a:latin typeface="宋体" panose="02010600030101010101" pitchFamily="2" charset="-122"/>
                        <a:ea typeface="宋体" panose="02010600030101010101" pitchFamily="2" charset="-122"/>
                        <a:cs typeface="Times New Roman" panose="02020603050405020304" pitchFamily="18" charset="0"/>
                      </a:endParaRPr>
                    </a:p>
                  </a:txBody>
                  <a:tcPr marL="21463" marR="21463" marT="0" marB="0"/>
                </a:tc>
                <a:tc>
                  <a:txBody>
                    <a:bodyPr/>
                    <a:lstStyle/>
                    <a:p>
                      <a:pPr algn="just"/>
                      <a:r>
                        <a:rPr lang="en-US" sz="400" kern="100">
                          <a:effectLst/>
                        </a:rPr>
                        <a:t>GET</a:t>
                      </a:r>
                      <a:endParaRPr lang="zh-CN" sz="400" kern="100">
                        <a:effectLst/>
                        <a:latin typeface="宋体" panose="02010600030101010101" pitchFamily="2" charset="-122"/>
                        <a:ea typeface="宋体" panose="02010600030101010101" pitchFamily="2" charset="-122"/>
                        <a:cs typeface="Times New Roman" panose="02020603050405020304" pitchFamily="18" charset="0"/>
                      </a:endParaRPr>
                    </a:p>
                  </a:txBody>
                  <a:tcPr marL="21463" marR="21463" marT="0" marB="0"/>
                </a:tc>
                <a:tc>
                  <a:txBody>
                    <a:bodyPr/>
                    <a:lstStyle/>
                    <a:p>
                      <a:pPr algn="just"/>
                      <a:r>
                        <a:rPr lang="zh-CN" sz="400" kern="100">
                          <a:effectLst/>
                        </a:rPr>
                        <a:t>用户</a:t>
                      </a:r>
                      <a:r>
                        <a:rPr lang="en-US" sz="400" kern="100">
                          <a:effectLst/>
                        </a:rPr>
                        <a:t>token</a:t>
                      </a:r>
                      <a:endParaRPr lang="zh-CN" sz="400" kern="100">
                        <a:effectLst/>
                        <a:latin typeface="宋体" panose="02010600030101010101" pitchFamily="2" charset="-122"/>
                        <a:ea typeface="宋体" panose="02010600030101010101" pitchFamily="2" charset="-122"/>
                        <a:cs typeface="Times New Roman" panose="02020603050405020304" pitchFamily="18" charset="0"/>
                      </a:endParaRPr>
                    </a:p>
                  </a:txBody>
                  <a:tcPr marL="21463" marR="21463" marT="0" marB="0"/>
                </a:tc>
                <a:tc>
                  <a:txBody>
                    <a:bodyPr/>
                    <a:lstStyle/>
                    <a:p>
                      <a:pPr algn="just"/>
                      <a:r>
                        <a:rPr lang="zh-CN" sz="400" kern="100">
                          <a:effectLst/>
                        </a:rPr>
                        <a:t>返回用户所关注的微博博主的最新动态信息</a:t>
                      </a:r>
                      <a:endParaRPr lang="zh-CN" sz="400" kern="100">
                        <a:effectLst/>
                        <a:latin typeface="宋体" panose="02010600030101010101" pitchFamily="2" charset="-122"/>
                        <a:ea typeface="宋体" panose="02010600030101010101" pitchFamily="2" charset="-122"/>
                        <a:cs typeface="Times New Roman" panose="02020603050405020304" pitchFamily="18" charset="0"/>
                      </a:endParaRPr>
                    </a:p>
                  </a:txBody>
                  <a:tcPr marL="21463" marR="21463" marT="0" marB="0"/>
                </a:tc>
                <a:tc>
                  <a:txBody>
                    <a:bodyPr/>
                    <a:lstStyle/>
                    <a:p>
                      <a:pPr algn="just"/>
                      <a:r>
                        <a:rPr lang="zh-CN" sz="400" kern="100">
                          <a:effectLst/>
                        </a:rPr>
                        <a:t>需要</a:t>
                      </a:r>
                      <a:r>
                        <a:rPr lang="en-US" sz="400" kern="100">
                          <a:effectLst/>
                        </a:rPr>
                        <a:t>token</a:t>
                      </a:r>
                      <a:endParaRPr lang="zh-CN" sz="400" kern="100">
                        <a:effectLst/>
                        <a:latin typeface="宋体" panose="02010600030101010101" pitchFamily="2" charset="-122"/>
                        <a:ea typeface="宋体" panose="02010600030101010101" pitchFamily="2" charset="-122"/>
                        <a:cs typeface="Times New Roman" panose="02020603050405020304" pitchFamily="18" charset="0"/>
                      </a:endParaRPr>
                    </a:p>
                  </a:txBody>
                  <a:tcPr marL="21463" marR="21463" marT="0" marB="0"/>
                </a:tc>
                <a:extLst>
                  <a:ext uri="{0D108BD9-81ED-4DB2-BD59-A6C34878D82A}">
                    <a16:rowId xmlns:a16="http://schemas.microsoft.com/office/drawing/2014/main" val="3667529317"/>
                  </a:ext>
                </a:extLst>
              </a:tr>
              <a:tr h="125764">
                <a:tc>
                  <a:txBody>
                    <a:bodyPr/>
                    <a:lstStyle/>
                    <a:p>
                      <a:pPr algn="just"/>
                      <a:r>
                        <a:rPr lang="en-US" sz="400" kern="100">
                          <a:effectLst/>
                        </a:rPr>
                        <a:t>/api/bili/hot_item</a:t>
                      </a:r>
                      <a:endParaRPr lang="zh-CN" sz="400" kern="100">
                        <a:effectLst/>
                        <a:latin typeface="宋体" panose="02010600030101010101" pitchFamily="2" charset="-122"/>
                        <a:ea typeface="宋体" panose="02010600030101010101" pitchFamily="2" charset="-122"/>
                        <a:cs typeface="Times New Roman" panose="02020603050405020304" pitchFamily="18" charset="0"/>
                      </a:endParaRPr>
                    </a:p>
                  </a:txBody>
                  <a:tcPr marL="21463" marR="21463" marT="0" marB="0"/>
                </a:tc>
                <a:tc>
                  <a:txBody>
                    <a:bodyPr/>
                    <a:lstStyle/>
                    <a:p>
                      <a:pPr algn="just"/>
                      <a:r>
                        <a:rPr lang="en-US" sz="400" kern="100">
                          <a:effectLst/>
                        </a:rPr>
                        <a:t>GET</a:t>
                      </a:r>
                      <a:endParaRPr lang="zh-CN" sz="400" kern="100">
                        <a:effectLst/>
                        <a:latin typeface="宋体" panose="02010600030101010101" pitchFamily="2" charset="-122"/>
                        <a:ea typeface="宋体" panose="02010600030101010101" pitchFamily="2" charset="-122"/>
                        <a:cs typeface="Times New Roman" panose="02020603050405020304" pitchFamily="18" charset="0"/>
                      </a:endParaRPr>
                    </a:p>
                  </a:txBody>
                  <a:tcPr marL="21463" marR="21463" marT="0" marB="0"/>
                </a:tc>
                <a:tc>
                  <a:txBody>
                    <a:bodyPr/>
                    <a:lstStyle/>
                    <a:p>
                      <a:pPr algn="just"/>
                      <a:r>
                        <a:rPr lang="en-US" sz="400" kern="100">
                          <a:effectLst/>
                        </a:rPr>
                        <a:t> </a:t>
                      </a:r>
                      <a:endParaRPr lang="zh-CN" sz="400" kern="100">
                        <a:effectLst/>
                        <a:latin typeface="宋体" panose="02010600030101010101" pitchFamily="2" charset="-122"/>
                        <a:ea typeface="宋体" panose="02010600030101010101" pitchFamily="2" charset="-122"/>
                        <a:cs typeface="Times New Roman" panose="02020603050405020304" pitchFamily="18" charset="0"/>
                      </a:endParaRPr>
                    </a:p>
                  </a:txBody>
                  <a:tcPr marL="21463" marR="21463" marT="0" marB="0"/>
                </a:tc>
                <a:tc>
                  <a:txBody>
                    <a:bodyPr/>
                    <a:lstStyle/>
                    <a:p>
                      <a:pPr algn="just"/>
                      <a:r>
                        <a:rPr lang="zh-CN" sz="400" kern="100">
                          <a:effectLst/>
                        </a:rPr>
                        <a:t>返回</a:t>
                      </a:r>
                      <a:r>
                        <a:rPr lang="en-US" sz="400" kern="100">
                          <a:effectLst/>
                        </a:rPr>
                        <a:t>b</a:t>
                      </a:r>
                      <a:r>
                        <a:rPr lang="zh-CN" sz="400" kern="100">
                          <a:effectLst/>
                        </a:rPr>
                        <a:t>站最新热榜的详细信息</a:t>
                      </a:r>
                      <a:endParaRPr lang="zh-CN" sz="400" kern="100">
                        <a:effectLst/>
                        <a:latin typeface="宋体" panose="02010600030101010101" pitchFamily="2" charset="-122"/>
                        <a:ea typeface="宋体" panose="02010600030101010101" pitchFamily="2" charset="-122"/>
                        <a:cs typeface="Times New Roman" panose="02020603050405020304" pitchFamily="18" charset="0"/>
                      </a:endParaRPr>
                    </a:p>
                  </a:txBody>
                  <a:tcPr marL="21463" marR="21463" marT="0" marB="0"/>
                </a:tc>
                <a:tc>
                  <a:txBody>
                    <a:bodyPr/>
                    <a:lstStyle/>
                    <a:p>
                      <a:pPr algn="just"/>
                      <a:r>
                        <a:rPr lang="en-US" sz="400" kern="100">
                          <a:effectLst/>
                        </a:rPr>
                        <a:t> </a:t>
                      </a:r>
                      <a:endParaRPr lang="zh-CN" sz="400" kern="100">
                        <a:effectLst/>
                        <a:latin typeface="宋体" panose="02010600030101010101" pitchFamily="2" charset="-122"/>
                        <a:ea typeface="宋体" panose="02010600030101010101" pitchFamily="2" charset="-122"/>
                        <a:cs typeface="Times New Roman" panose="02020603050405020304" pitchFamily="18" charset="0"/>
                      </a:endParaRPr>
                    </a:p>
                  </a:txBody>
                  <a:tcPr marL="21463" marR="21463" marT="0" marB="0"/>
                </a:tc>
                <a:extLst>
                  <a:ext uri="{0D108BD9-81ED-4DB2-BD59-A6C34878D82A}">
                    <a16:rowId xmlns:a16="http://schemas.microsoft.com/office/drawing/2014/main" val="4074260384"/>
                  </a:ext>
                </a:extLst>
              </a:tr>
              <a:tr h="440175">
                <a:tc>
                  <a:txBody>
                    <a:bodyPr/>
                    <a:lstStyle/>
                    <a:p>
                      <a:pPr algn="just"/>
                      <a:r>
                        <a:rPr lang="en-US" sz="400" kern="100">
                          <a:effectLst/>
                        </a:rPr>
                        <a:t>/api/bili/uplist</a:t>
                      </a:r>
                      <a:endParaRPr lang="zh-CN" sz="400" kern="100">
                        <a:effectLst/>
                        <a:latin typeface="宋体" panose="02010600030101010101" pitchFamily="2" charset="-122"/>
                        <a:ea typeface="宋体" panose="02010600030101010101" pitchFamily="2" charset="-122"/>
                        <a:cs typeface="Times New Roman" panose="02020603050405020304" pitchFamily="18" charset="0"/>
                      </a:endParaRPr>
                    </a:p>
                  </a:txBody>
                  <a:tcPr marL="21463" marR="21463" marT="0" marB="0"/>
                </a:tc>
                <a:tc>
                  <a:txBody>
                    <a:bodyPr/>
                    <a:lstStyle/>
                    <a:p>
                      <a:pPr algn="just"/>
                      <a:r>
                        <a:rPr lang="en-US" sz="400" kern="100">
                          <a:effectLst/>
                        </a:rPr>
                        <a:t>GET</a:t>
                      </a:r>
                      <a:r>
                        <a:rPr lang="zh-CN" sz="400" kern="100">
                          <a:effectLst/>
                        </a:rPr>
                        <a:t>、</a:t>
                      </a:r>
                      <a:r>
                        <a:rPr lang="en-US" sz="400" kern="100">
                          <a:effectLst/>
                        </a:rPr>
                        <a:t>POST</a:t>
                      </a:r>
                      <a:r>
                        <a:rPr lang="zh-CN" sz="400" kern="100">
                          <a:effectLst/>
                        </a:rPr>
                        <a:t>、</a:t>
                      </a:r>
                      <a:r>
                        <a:rPr lang="en-US" sz="400" kern="100">
                          <a:effectLst/>
                        </a:rPr>
                        <a:t>DELETE</a:t>
                      </a:r>
                      <a:endParaRPr lang="zh-CN" sz="400" kern="100">
                        <a:effectLst/>
                        <a:latin typeface="宋体" panose="02010600030101010101" pitchFamily="2" charset="-122"/>
                        <a:ea typeface="宋体" panose="02010600030101010101" pitchFamily="2" charset="-122"/>
                        <a:cs typeface="Times New Roman" panose="02020603050405020304" pitchFamily="18" charset="0"/>
                      </a:endParaRPr>
                    </a:p>
                  </a:txBody>
                  <a:tcPr marL="21463" marR="21463" marT="0" marB="0"/>
                </a:tc>
                <a:tc>
                  <a:txBody>
                    <a:bodyPr/>
                    <a:lstStyle/>
                    <a:p>
                      <a:pPr algn="just"/>
                      <a:r>
                        <a:rPr lang="en-US" sz="400" kern="100">
                          <a:effectLst/>
                        </a:rPr>
                        <a:t>POST</a:t>
                      </a:r>
                      <a:r>
                        <a:rPr lang="zh-CN" sz="400" kern="100">
                          <a:effectLst/>
                        </a:rPr>
                        <a:t>、</a:t>
                      </a:r>
                      <a:r>
                        <a:rPr lang="en-US" sz="400" kern="100">
                          <a:effectLst/>
                        </a:rPr>
                        <a:t>DELETE</a:t>
                      </a:r>
                      <a:r>
                        <a:rPr lang="zh-CN" sz="400" kern="100">
                          <a:effectLst/>
                        </a:rPr>
                        <a:t>需要携带博主姓名</a:t>
                      </a:r>
                      <a:endParaRPr lang="zh-CN" sz="400" kern="100">
                        <a:effectLst/>
                        <a:latin typeface="宋体" panose="02010600030101010101" pitchFamily="2" charset="-122"/>
                        <a:ea typeface="宋体" panose="02010600030101010101" pitchFamily="2" charset="-122"/>
                        <a:cs typeface="Times New Roman" panose="02020603050405020304" pitchFamily="18" charset="0"/>
                      </a:endParaRPr>
                    </a:p>
                  </a:txBody>
                  <a:tcPr marL="21463" marR="21463" marT="0" marB="0"/>
                </a:tc>
                <a:tc>
                  <a:txBody>
                    <a:bodyPr/>
                    <a:lstStyle/>
                    <a:p>
                      <a:pPr algn="just"/>
                      <a:r>
                        <a:rPr lang="en-US" sz="400" kern="100">
                          <a:effectLst/>
                        </a:rPr>
                        <a:t>GET</a:t>
                      </a:r>
                      <a:r>
                        <a:rPr lang="zh-CN" sz="400" kern="100">
                          <a:effectLst/>
                        </a:rPr>
                        <a:t>返回所有收录的</a:t>
                      </a:r>
                      <a:r>
                        <a:rPr lang="en-US" sz="400" kern="100">
                          <a:effectLst/>
                        </a:rPr>
                        <a:t>b</a:t>
                      </a:r>
                      <a:r>
                        <a:rPr lang="zh-CN" sz="400" kern="100">
                          <a:effectLst/>
                        </a:rPr>
                        <a:t>站博主的信息</a:t>
                      </a:r>
                    </a:p>
                    <a:p>
                      <a:pPr algn="just"/>
                      <a:r>
                        <a:rPr lang="en-US" sz="400" kern="100">
                          <a:effectLst/>
                        </a:rPr>
                        <a:t>POST</a:t>
                      </a:r>
                      <a:r>
                        <a:rPr lang="zh-CN" sz="400" kern="100">
                          <a:effectLst/>
                        </a:rPr>
                        <a:t>可以添加一个</a:t>
                      </a:r>
                      <a:r>
                        <a:rPr lang="en-US" sz="400" kern="100">
                          <a:effectLst/>
                        </a:rPr>
                        <a:t>b</a:t>
                      </a:r>
                      <a:r>
                        <a:rPr lang="zh-CN" sz="400" kern="100">
                          <a:effectLst/>
                        </a:rPr>
                        <a:t>站博主</a:t>
                      </a:r>
                    </a:p>
                    <a:p>
                      <a:pPr algn="just"/>
                      <a:r>
                        <a:rPr lang="en-US" sz="400" kern="100">
                          <a:effectLst/>
                        </a:rPr>
                        <a:t>DELETE</a:t>
                      </a:r>
                      <a:r>
                        <a:rPr lang="zh-CN" sz="400" kern="100">
                          <a:effectLst/>
                        </a:rPr>
                        <a:t>可以删除一个</a:t>
                      </a:r>
                      <a:r>
                        <a:rPr lang="en-US" sz="400" kern="100">
                          <a:effectLst/>
                        </a:rPr>
                        <a:t>b</a:t>
                      </a:r>
                      <a:r>
                        <a:rPr lang="zh-CN" sz="400" kern="100">
                          <a:effectLst/>
                        </a:rPr>
                        <a:t>站博主</a:t>
                      </a:r>
                      <a:endParaRPr lang="zh-CN" sz="400" kern="100">
                        <a:effectLst/>
                        <a:latin typeface="宋体" panose="02010600030101010101" pitchFamily="2" charset="-122"/>
                        <a:ea typeface="宋体" panose="02010600030101010101" pitchFamily="2" charset="-122"/>
                        <a:cs typeface="Times New Roman" panose="02020603050405020304" pitchFamily="18" charset="0"/>
                      </a:endParaRPr>
                    </a:p>
                  </a:txBody>
                  <a:tcPr marL="21463" marR="21463" marT="0" marB="0"/>
                </a:tc>
                <a:tc>
                  <a:txBody>
                    <a:bodyPr/>
                    <a:lstStyle/>
                    <a:p>
                      <a:pPr algn="just"/>
                      <a:r>
                        <a:rPr lang="en-US" sz="400" kern="100">
                          <a:effectLst/>
                        </a:rPr>
                        <a:t>GET</a:t>
                      </a:r>
                      <a:r>
                        <a:rPr lang="zh-CN" sz="400" kern="100">
                          <a:effectLst/>
                        </a:rPr>
                        <a:t>需要</a:t>
                      </a:r>
                      <a:r>
                        <a:rPr lang="en-US" sz="400" kern="100">
                          <a:effectLst/>
                        </a:rPr>
                        <a:t>token</a:t>
                      </a:r>
                      <a:r>
                        <a:rPr lang="zh-CN" sz="400" kern="100">
                          <a:effectLst/>
                        </a:rPr>
                        <a:t>，</a:t>
                      </a:r>
                      <a:r>
                        <a:rPr lang="en-US" sz="400" kern="100">
                          <a:effectLst/>
                        </a:rPr>
                        <a:t>POST</a:t>
                      </a:r>
                      <a:r>
                        <a:rPr lang="zh-CN" sz="400" kern="100">
                          <a:effectLst/>
                        </a:rPr>
                        <a:t>和</a:t>
                      </a:r>
                      <a:r>
                        <a:rPr lang="en-US" sz="400" kern="100">
                          <a:effectLst/>
                        </a:rPr>
                        <a:t>DELETE</a:t>
                      </a:r>
                      <a:r>
                        <a:rPr lang="zh-CN" sz="400" kern="100">
                          <a:effectLst/>
                        </a:rPr>
                        <a:t>还需要管理员身份</a:t>
                      </a:r>
                      <a:endParaRPr lang="zh-CN" sz="400" kern="100">
                        <a:effectLst/>
                        <a:latin typeface="宋体" panose="02010600030101010101" pitchFamily="2" charset="-122"/>
                        <a:ea typeface="宋体" panose="02010600030101010101" pitchFamily="2" charset="-122"/>
                        <a:cs typeface="Times New Roman" panose="02020603050405020304" pitchFamily="18" charset="0"/>
                      </a:endParaRPr>
                    </a:p>
                  </a:txBody>
                  <a:tcPr marL="21463" marR="21463" marT="0" marB="0"/>
                </a:tc>
                <a:extLst>
                  <a:ext uri="{0D108BD9-81ED-4DB2-BD59-A6C34878D82A}">
                    <a16:rowId xmlns:a16="http://schemas.microsoft.com/office/drawing/2014/main" val="816344588"/>
                  </a:ext>
                </a:extLst>
              </a:tr>
              <a:tr h="377293">
                <a:tc>
                  <a:txBody>
                    <a:bodyPr/>
                    <a:lstStyle/>
                    <a:p>
                      <a:pPr algn="just"/>
                      <a:r>
                        <a:rPr lang="en-US" sz="400" kern="100">
                          <a:effectLst/>
                        </a:rPr>
                        <a:t>/api/bili/followlist</a:t>
                      </a:r>
                      <a:endParaRPr lang="zh-CN" sz="400" kern="100">
                        <a:effectLst/>
                        <a:latin typeface="宋体" panose="02010600030101010101" pitchFamily="2" charset="-122"/>
                        <a:ea typeface="宋体" panose="02010600030101010101" pitchFamily="2" charset="-122"/>
                        <a:cs typeface="Times New Roman" panose="02020603050405020304" pitchFamily="18" charset="0"/>
                      </a:endParaRPr>
                    </a:p>
                  </a:txBody>
                  <a:tcPr marL="21463" marR="21463" marT="0" marB="0"/>
                </a:tc>
                <a:tc>
                  <a:txBody>
                    <a:bodyPr/>
                    <a:lstStyle/>
                    <a:p>
                      <a:pPr algn="just"/>
                      <a:r>
                        <a:rPr lang="en-US" sz="400" kern="100">
                          <a:effectLst/>
                        </a:rPr>
                        <a:t>GET</a:t>
                      </a:r>
                      <a:r>
                        <a:rPr lang="zh-CN" sz="400" kern="100">
                          <a:effectLst/>
                        </a:rPr>
                        <a:t>、</a:t>
                      </a:r>
                      <a:r>
                        <a:rPr lang="en-US" sz="400" kern="100">
                          <a:effectLst/>
                        </a:rPr>
                        <a:t>POST</a:t>
                      </a:r>
                      <a:r>
                        <a:rPr lang="zh-CN" sz="400" kern="100">
                          <a:effectLst/>
                        </a:rPr>
                        <a:t>、</a:t>
                      </a:r>
                      <a:r>
                        <a:rPr lang="en-US" sz="400" kern="100">
                          <a:effectLst/>
                        </a:rPr>
                        <a:t>DELETE</a:t>
                      </a:r>
                      <a:endParaRPr lang="zh-CN" sz="400" kern="100">
                        <a:effectLst/>
                        <a:latin typeface="宋体" panose="02010600030101010101" pitchFamily="2" charset="-122"/>
                        <a:ea typeface="宋体" panose="02010600030101010101" pitchFamily="2" charset="-122"/>
                        <a:cs typeface="Times New Roman" panose="02020603050405020304" pitchFamily="18" charset="0"/>
                      </a:endParaRPr>
                    </a:p>
                  </a:txBody>
                  <a:tcPr marL="21463" marR="21463" marT="0" marB="0"/>
                </a:tc>
                <a:tc>
                  <a:txBody>
                    <a:bodyPr/>
                    <a:lstStyle/>
                    <a:p>
                      <a:pPr algn="just"/>
                      <a:r>
                        <a:rPr lang="en-US" sz="400" kern="100">
                          <a:effectLst/>
                        </a:rPr>
                        <a:t>POST</a:t>
                      </a:r>
                      <a:r>
                        <a:rPr lang="zh-CN" sz="400" kern="100">
                          <a:effectLst/>
                        </a:rPr>
                        <a:t>、</a:t>
                      </a:r>
                      <a:r>
                        <a:rPr lang="en-US" sz="400" kern="100">
                          <a:effectLst/>
                        </a:rPr>
                        <a:t>DELETE</a:t>
                      </a:r>
                      <a:r>
                        <a:rPr lang="zh-CN" sz="400" kern="100">
                          <a:effectLst/>
                        </a:rPr>
                        <a:t>需要携带用户</a:t>
                      </a:r>
                      <a:r>
                        <a:rPr lang="en-US" sz="400" kern="100">
                          <a:effectLst/>
                        </a:rPr>
                        <a:t>toekn</a:t>
                      </a:r>
                      <a:r>
                        <a:rPr lang="zh-CN" sz="400" kern="100">
                          <a:effectLst/>
                        </a:rPr>
                        <a:t>和关注的博主姓名</a:t>
                      </a:r>
                      <a:endParaRPr lang="zh-CN" sz="400" kern="100">
                        <a:effectLst/>
                        <a:latin typeface="宋体" panose="02010600030101010101" pitchFamily="2" charset="-122"/>
                        <a:ea typeface="宋体" panose="02010600030101010101" pitchFamily="2" charset="-122"/>
                        <a:cs typeface="Times New Roman" panose="02020603050405020304" pitchFamily="18" charset="0"/>
                      </a:endParaRPr>
                    </a:p>
                  </a:txBody>
                  <a:tcPr marL="21463" marR="21463" marT="0" marB="0"/>
                </a:tc>
                <a:tc>
                  <a:txBody>
                    <a:bodyPr/>
                    <a:lstStyle/>
                    <a:p>
                      <a:pPr algn="just"/>
                      <a:r>
                        <a:rPr lang="en-US" sz="400" kern="100">
                          <a:effectLst/>
                        </a:rPr>
                        <a:t>GET</a:t>
                      </a:r>
                      <a:r>
                        <a:rPr lang="zh-CN" sz="400" kern="100">
                          <a:effectLst/>
                        </a:rPr>
                        <a:t>返回所有可以关注的</a:t>
                      </a:r>
                      <a:r>
                        <a:rPr lang="en-US" sz="400" kern="100">
                          <a:effectLst/>
                        </a:rPr>
                        <a:t>b</a:t>
                      </a:r>
                      <a:r>
                        <a:rPr lang="zh-CN" sz="400" kern="100">
                          <a:effectLst/>
                        </a:rPr>
                        <a:t>站</a:t>
                      </a:r>
                      <a:r>
                        <a:rPr lang="en-US" sz="400" kern="100">
                          <a:effectLst/>
                        </a:rPr>
                        <a:t>up</a:t>
                      </a:r>
                      <a:r>
                        <a:rPr lang="zh-CN" sz="400" kern="100">
                          <a:effectLst/>
                        </a:rPr>
                        <a:t>主</a:t>
                      </a:r>
                    </a:p>
                    <a:p>
                      <a:pPr algn="just"/>
                      <a:r>
                        <a:rPr lang="en-US" sz="400" kern="100">
                          <a:effectLst/>
                        </a:rPr>
                        <a:t>POST</a:t>
                      </a:r>
                      <a:r>
                        <a:rPr lang="zh-CN" sz="400" kern="100">
                          <a:effectLst/>
                        </a:rPr>
                        <a:t>为用户增加一个关注的</a:t>
                      </a:r>
                      <a:r>
                        <a:rPr lang="en-US" sz="400" kern="100">
                          <a:effectLst/>
                        </a:rPr>
                        <a:t>up</a:t>
                      </a:r>
                      <a:r>
                        <a:rPr lang="zh-CN" sz="400" kern="100">
                          <a:effectLst/>
                        </a:rPr>
                        <a:t>主</a:t>
                      </a:r>
                    </a:p>
                    <a:p>
                      <a:pPr algn="just"/>
                      <a:r>
                        <a:rPr lang="en-US" sz="400" kern="100">
                          <a:effectLst/>
                        </a:rPr>
                        <a:t>DELETE</a:t>
                      </a:r>
                      <a:r>
                        <a:rPr lang="zh-CN" sz="400" kern="100">
                          <a:effectLst/>
                        </a:rPr>
                        <a:t>为用户删除一个关注的</a:t>
                      </a:r>
                      <a:r>
                        <a:rPr lang="en-US" sz="400" kern="100">
                          <a:effectLst/>
                        </a:rPr>
                        <a:t>up</a:t>
                      </a:r>
                      <a:r>
                        <a:rPr lang="zh-CN" sz="400" kern="100">
                          <a:effectLst/>
                        </a:rPr>
                        <a:t>主</a:t>
                      </a:r>
                      <a:endParaRPr lang="zh-CN" sz="400" kern="100">
                        <a:effectLst/>
                        <a:latin typeface="宋体" panose="02010600030101010101" pitchFamily="2" charset="-122"/>
                        <a:ea typeface="宋体" panose="02010600030101010101" pitchFamily="2" charset="-122"/>
                        <a:cs typeface="Times New Roman" panose="02020603050405020304" pitchFamily="18" charset="0"/>
                      </a:endParaRPr>
                    </a:p>
                  </a:txBody>
                  <a:tcPr marL="21463" marR="21463" marT="0" marB="0"/>
                </a:tc>
                <a:tc>
                  <a:txBody>
                    <a:bodyPr/>
                    <a:lstStyle/>
                    <a:p>
                      <a:pPr algn="just"/>
                      <a:r>
                        <a:rPr lang="zh-CN" sz="400" kern="100">
                          <a:effectLst/>
                        </a:rPr>
                        <a:t>需要</a:t>
                      </a:r>
                      <a:r>
                        <a:rPr lang="en-US" sz="400" kern="100">
                          <a:effectLst/>
                        </a:rPr>
                        <a:t>token</a:t>
                      </a:r>
                      <a:endParaRPr lang="zh-CN" sz="400" kern="100">
                        <a:effectLst/>
                        <a:latin typeface="宋体" panose="02010600030101010101" pitchFamily="2" charset="-122"/>
                        <a:ea typeface="宋体" panose="02010600030101010101" pitchFamily="2" charset="-122"/>
                        <a:cs typeface="Times New Roman" panose="02020603050405020304" pitchFamily="18" charset="0"/>
                      </a:endParaRPr>
                    </a:p>
                  </a:txBody>
                  <a:tcPr marL="21463" marR="21463" marT="0" marB="0"/>
                </a:tc>
                <a:extLst>
                  <a:ext uri="{0D108BD9-81ED-4DB2-BD59-A6C34878D82A}">
                    <a16:rowId xmlns:a16="http://schemas.microsoft.com/office/drawing/2014/main" val="3327214883"/>
                  </a:ext>
                </a:extLst>
              </a:tr>
              <a:tr h="125764">
                <a:tc>
                  <a:txBody>
                    <a:bodyPr/>
                    <a:lstStyle/>
                    <a:p>
                      <a:pPr algn="just"/>
                      <a:r>
                        <a:rPr lang="en-US" sz="400" kern="100">
                          <a:effectLst/>
                        </a:rPr>
                        <a:t>/apu/bili/dynasic</a:t>
                      </a:r>
                      <a:endParaRPr lang="zh-CN" sz="400" kern="100">
                        <a:effectLst/>
                        <a:latin typeface="宋体" panose="02010600030101010101" pitchFamily="2" charset="-122"/>
                        <a:ea typeface="宋体" panose="02010600030101010101" pitchFamily="2" charset="-122"/>
                        <a:cs typeface="Times New Roman" panose="02020603050405020304" pitchFamily="18" charset="0"/>
                      </a:endParaRPr>
                    </a:p>
                  </a:txBody>
                  <a:tcPr marL="21463" marR="21463" marT="0" marB="0"/>
                </a:tc>
                <a:tc>
                  <a:txBody>
                    <a:bodyPr/>
                    <a:lstStyle/>
                    <a:p>
                      <a:pPr algn="just"/>
                      <a:r>
                        <a:rPr lang="en-US" sz="400" kern="100">
                          <a:effectLst/>
                        </a:rPr>
                        <a:t>GET</a:t>
                      </a:r>
                      <a:endParaRPr lang="zh-CN" sz="400" kern="100">
                        <a:effectLst/>
                        <a:latin typeface="宋体" panose="02010600030101010101" pitchFamily="2" charset="-122"/>
                        <a:ea typeface="宋体" panose="02010600030101010101" pitchFamily="2" charset="-122"/>
                        <a:cs typeface="Times New Roman" panose="02020603050405020304" pitchFamily="18" charset="0"/>
                      </a:endParaRPr>
                    </a:p>
                  </a:txBody>
                  <a:tcPr marL="21463" marR="21463" marT="0" marB="0"/>
                </a:tc>
                <a:tc>
                  <a:txBody>
                    <a:bodyPr/>
                    <a:lstStyle/>
                    <a:p>
                      <a:pPr algn="just"/>
                      <a:r>
                        <a:rPr lang="zh-CN" sz="400" kern="100">
                          <a:effectLst/>
                        </a:rPr>
                        <a:t>用户</a:t>
                      </a:r>
                      <a:r>
                        <a:rPr lang="en-US" sz="400" kern="100">
                          <a:effectLst/>
                        </a:rPr>
                        <a:t>token</a:t>
                      </a:r>
                      <a:endParaRPr lang="zh-CN" sz="400" kern="100">
                        <a:effectLst/>
                        <a:latin typeface="宋体" panose="02010600030101010101" pitchFamily="2" charset="-122"/>
                        <a:ea typeface="宋体" panose="02010600030101010101" pitchFamily="2" charset="-122"/>
                        <a:cs typeface="Times New Roman" panose="02020603050405020304" pitchFamily="18" charset="0"/>
                      </a:endParaRPr>
                    </a:p>
                  </a:txBody>
                  <a:tcPr marL="21463" marR="21463" marT="0" marB="0"/>
                </a:tc>
                <a:tc>
                  <a:txBody>
                    <a:bodyPr/>
                    <a:lstStyle/>
                    <a:p>
                      <a:pPr algn="just"/>
                      <a:r>
                        <a:rPr lang="zh-CN" sz="400" kern="100">
                          <a:effectLst/>
                        </a:rPr>
                        <a:t>返回用户所关注的</a:t>
                      </a:r>
                      <a:r>
                        <a:rPr lang="en-US" sz="400" kern="100">
                          <a:effectLst/>
                        </a:rPr>
                        <a:t>b</a:t>
                      </a:r>
                      <a:r>
                        <a:rPr lang="zh-CN" sz="400" kern="100">
                          <a:effectLst/>
                        </a:rPr>
                        <a:t>站</a:t>
                      </a:r>
                      <a:r>
                        <a:rPr lang="en-US" sz="400" kern="100">
                          <a:effectLst/>
                        </a:rPr>
                        <a:t>up</a:t>
                      </a:r>
                      <a:r>
                        <a:rPr lang="zh-CN" sz="400" kern="100">
                          <a:effectLst/>
                        </a:rPr>
                        <a:t>的最新动态信息</a:t>
                      </a:r>
                      <a:endParaRPr lang="zh-CN" sz="400" kern="100">
                        <a:effectLst/>
                        <a:latin typeface="宋体" panose="02010600030101010101" pitchFamily="2" charset="-122"/>
                        <a:ea typeface="宋体" panose="02010600030101010101" pitchFamily="2" charset="-122"/>
                        <a:cs typeface="Times New Roman" panose="02020603050405020304" pitchFamily="18" charset="0"/>
                      </a:endParaRPr>
                    </a:p>
                  </a:txBody>
                  <a:tcPr marL="21463" marR="21463" marT="0" marB="0"/>
                </a:tc>
                <a:tc>
                  <a:txBody>
                    <a:bodyPr/>
                    <a:lstStyle/>
                    <a:p>
                      <a:pPr algn="just"/>
                      <a:r>
                        <a:rPr lang="zh-CN" sz="400" kern="100" dirty="0">
                          <a:effectLst/>
                        </a:rPr>
                        <a:t>需要</a:t>
                      </a:r>
                      <a:r>
                        <a:rPr lang="en-US" sz="400" kern="100" dirty="0">
                          <a:effectLst/>
                        </a:rPr>
                        <a:t>token</a:t>
                      </a:r>
                      <a:endParaRPr lang="zh-CN" sz="400" kern="100" dirty="0">
                        <a:effectLst/>
                        <a:latin typeface="宋体" panose="02010600030101010101" pitchFamily="2" charset="-122"/>
                        <a:ea typeface="宋体" panose="02010600030101010101" pitchFamily="2" charset="-122"/>
                        <a:cs typeface="Times New Roman" panose="02020603050405020304" pitchFamily="18" charset="0"/>
                      </a:endParaRPr>
                    </a:p>
                  </a:txBody>
                  <a:tcPr marL="21463" marR="21463" marT="0" marB="0"/>
                </a:tc>
                <a:extLst>
                  <a:ext uri="{0D108BD9-81ED-4DB2-BD59-A6C34878D82A}">
                    <a16:rowId xmlns:a16="http://schemas.microsoft.com/office/drawing/2014/main" val="3643735457"/>
                  </a:ext>
                </a:extLst>
              </a:tr>
            </a:tbl>
          </a:graphicData>
        </a:graphic>
      </p:graphicFrame>
    </p:spTree>
    <p:extLst>
      <p:ext uri="{BB962C8B-B14F-4D97-AF65-F5344CB8AC3E}">
        <p14:creationId xmlns:p14="http://schemas.microsoft.com/office/powerpoint/2010/main" val="295149417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0"/>
                                        </p:tgtEl>
                                        <p:attrNameLst>
                                          <p:attrName>style.visibility</p:attrName>
                                        </p:attrNameLst>
                                      </p:cBhvr>
                                      <p:to>
                                        <p:strVal val="visible"/>
                                      </p:to>
                                    </p:set>
                                    <p:animEffect transition="in" filter="fade">
                                      <p:cBhvr>
                                        <p:cTn id="7" dur="500"/>
                                        <p:tgtEl>
                                          <p:spTgt spid="10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4"/>
                                        </p:tgtEl>
                                        <p:attrNameLst>
                                          <p:attrName>style.visibility</p:attrName>
                                        </p:attrNameLst>
                                      </p:cBhvr>
                                      <p:to>
                                        <p:strVal val="visible"/>
                                      </p:to>
                                    </p:set>
                                    <p:animEffect transition="in" filter="fade">
                                      <p:cBhvr>
                                        <p:cTn id="10" dur="500"/>
                                        <p:tgtEl>
                                          <p:spTgt spid="6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 grpId="0"/>
      <p:bldP spid="64"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00" name="TextBox 99"/>
          <p:cNvSpPr txBox="1"/>
          <p:nvPr/>
        </p:nvSpPr>
        <p:spPr>
          <a:xfrm>
            <a:off x="413398" y="837223"/>
            <a:ext cx="2085578" cy="487231"/>
          </a:xfrm>
          <a:prstGeom prst="rect">
            <a:avLst/>
          </a:prstGeom>
          <a:noFill/>
        </p:spPr>
        <p:txBody>
          <a:bodyPr wrap="square" lIns="68563" tIns="34281" rIns="68563" bIns="34281">
            <a:spAutoFit/>
          </a:bodyPr>
          <a:lstStyle>
            <a:lvl1pPr eaLnBrk="0" hangingPunct="0">
              <a:defRPr sz="3600">
                <a:solidFill>
                  <a:schemeClr val="tx1"/>
                </a:solidFill>
                <a:latin typeface="Lato Light" charset="0"/>
                <a:ea typeface="MS PGothic" panose="020B0600070205080204" pitchFamily="34" charset="-128"/>
              </a:defRPr>
            </a:lvl1pPr>
            <a:lvl2pPr marL="742950" indent="-285750" eaLnBrk="0" hangingPunct="0">
              <a:defRPr sz="3600">
                <a:solidFill>
                  <a:schemeClr val="tx1"/>
                </a:solidFill>
                <a:latin typeface="Lato Light" charset="0"/>
                <a:ea typeface="MS PGothic" panose="020B0600070205080204" pitchFamily="34" charset="-128"/>
              </a:defRPr>
            </a:lvl2pPr>
            <a:lvl3pPr marL="1143000" indent="-228600" eaLnBrk="0" hangingPunct="0">
              <a:defRPr sz="3600">
                <a:solidFill>
                  <a:schemeClr val="tx1"/>
                </a:solidFill>
                <a:latin typeface="Lato Light" charset="0"/>
                <a:ea typeface="MS PGothic" panose="020B0600070205080204" pitchFamily="34" charset="-128"/>
              </a:defRPr>
            </a:lvl3pPr>
            <a:lvl4pPr marL="1600200" indent="-228600" eaLnBrk="0" hangingPunct="0">
              <a:defRPr sz="3600">
                <a:solidFill>
                  <a:schemeClr val="tx1"/>
                </a:solidFill>
                <a:latin typeface="Lato Light" charset="0"/>
                <a:ea typeface="MS PGothic" panose="020B0600070205080204" pitchFamily="34" charset="-128"/>
              </a:defRPr>
            </a:lvl4pPr>
            <a:lvl5pPr marL="2057400" indent="-228600" eaLnBrk="0" hangingPunct="0">
              <a:defRPr sz="3600">
                <a:solidFill>
                  <a:schemeClr val="tx1"/>
                </a:solidFill>
                <a:latin typeface="Lato Light" charset="0"/>
                <a:ea typeface="MS PGothic" panose="020B0600070205080204" pitchFamily="34" charset="-128"/>
              </a:defRPr>
            </a:lvl5pPr>
            <a:lvl6pPr marL="2514600" indent="-228600" defTabSz="1826895" eaLnBrk="0" fontAlgn="base" hangingPunct="0">
              <a:spcBef>
                <a:spcPct val="0"/>
              </a:spcBef>
              <a:spcAft>
                <a:spcPct val="0"/>
              </a:spcAft>
              <a:defRPr sz="3600">
                <a:solidFill>
                  <a:schemeClr val="tx1"/>
                </a:solidFill>
                <a:latin typeface="Lato Light" charset="0"/>
                <a:ea typeface="MS PGothic" panose="020B0600070205080204" pitchFamily="34" charset="-128"/>
              </a:defRPr>
            </a:lvl6pPr>
            <a:lvl7pPr marL="2971800" indent="-228600" defTabSz="1826895" eaLnBrk="0" fontAlgn="base" hangingPunct="0">
              <a:spcBef>
                <a:spcPct val="0"/>
              </a:spcBef>
              <a:spcAft>
                <a:spcPct val="0"/>
              </a:spcAft>
              <a:defRPr sz="3600">
                <a:solidFill>
                  <a:schemeClr val="tx1"/>
                </a:solidFill>
                <a:latin typeface="Lato Light" charset="0"/>
                <a:ea typeface="MS PGothic" panose="020B0600070205080204" pitchFamily="34" charset="-128"/>
              </a:defRPr>
            </a:lvl7pPr>
            <a:lvl8pPr marL="3429000" indent="-228600" defTabSz="1826895" eaLnBrk="0" fontAlgn="base" hangingPunct="0">
              <a:spcBef>
                <a:spcPct val="0"/>
              </a:spcBef>
              <a:spcAft>
                <a:spcPct val="0"/>
              </a:spcAft>
              <a:defRPr sz="3600">
                <a:solidFill>
                  <a:schemeClr val="tx1"/>
                </a:solidFill>
                <a:latin typeface="Lato Light" charset="0"/>
                <a:ea typeface="MS PGothic" panose="020B0600070205080204" pitchFamily="34" charset="-128"/>
              </a:defRPr>
            </a:lvl8pPr>
            <a:lvl9pPr marL="3886200" indent="-228600" defTabSz="1826895" eaLnBrk="0" fontAlgn="base" hangingPunct="0">
              <a:spcBef>
                <a:spcPct val="0"/>
              </a:spcBef>
              <a:spcAft>
                <a:spcPct val="0"/>
              </a:spcAft>
              <a:defRPr sz="3600">
                <a:solidFill>
                  <a:schemeClr val="tx1"/>
                </a:solidFill>
                <a:latin typeface="Lato Light" charset="0"/>
                <a:ea typeface="MS PGothic" panose="020B0600070205080204" pitchFamily="34" charset="-128"/>
              </a:defRPr>
            </a:lvl9pPr>
          </a:lstStyle>
          <a:p>
            <a:pPr fontAlgn="base">
              <a:lnSpc>
                <a:spcPct val="125000"/>
              </a:lnSpc>
              <a:spcBef>
                <a:spcPct val="0"/>
              </a:spcBef>
              <a:spcAft>
                <a:spcPct val="0"/>
              </a:spcAft>
            </a:pPr>
            <a:r>
              <a:rPr lang="zh-CN" altLang="en-US" sz="2400" dirty="0">
                <a:solidFill>
                  <a:schemeClr val="tx1">
                    <a:lumMod val="75000"/>
                    <a:lumOff val="25000"/>
                  </a:schemeClr>
                </a:solidFill>
                <a:ea typeface="微软雅黑" panose="020B0503020204020204" pitchFamily="34" charset="-122"/>
              </a:rPr>
              <a:t>功能性需求</a:t>
            </a:r>
            <a:endParaRPr lang="en-US" altLang="zh-CN" sz="2400" dirty="0">
              <a:solidFill>
                <a:schemeClr val="tx1">
                  <a:lumMod val="75000"/>
                  <a:lumOff val="25000"/>
                </a:schemeClr>
              </a:solidFill>
              <a:ea typeface="微软雅黑" panose="020B0503020204020204" pitchFamily="34" charset="-122"/>
            </a:endParaRPr>
          </a:p>
        </p:txBody>
      </p:sp>
      <p:grpSp>
        <p:nvGrpSpPr>
          <p:cNvPr id="70" name="组合 69"/>
          <p:cNvGrpSpPr/>
          <p:nvPr/>
        </p:nvGrpSpPr>
        <p:grpSpPr>
          <a:xfrm>
            <a:off x="2714538" y="340191"/>
            <a:ext cx="6139168" cy="129804"/>
            <a:chOff x="2713964" y="340296"/>
            <a:chExt cx="6141063" cy="129844"/>
          </a:xfrm>
        </p:grpSpPr>
        <p:cxnSp>
          <p:nvCxnSpPr>
            <p:cNvPr id="71" name="直接连接符 70"/>
            <p:cNvCxnSpPr>
              <a:endCxn id="72" idx="3"/>
            </p:cNvCxnSpPr>
            <p:nvPr/>
          </p:nvCxnSpPr>
          <p:spPr>
            <a:xfrm flipH="1">
              <a:off x="2843808" y="405218"/>
              <a:ext cx="6011219" cy="0"/>
            </a:xfrm>
            <a:prstGeom prst="line">
              <a:avLst/>
            </a:prstGeom>
            <a:ln>
              <a:solidFill>
                <a:schemeClr val="tx2">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2" name="矩形 71"/>
            <p:cNvSpPr/>
            <p:nvPr/>
          </p:nvSpPr>
          <p:spPr>
            <a:xfrm>
              <a:off x="2713964" y="340296"/>
              <a:ext cx="129844" cy="129844"/>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grpSp>
      <p:sp>
        <p:nvSpPr>
          <p:cNvPr id="73" name="KSO_GT1.1.1"/>
          <p:cNvSpPr txBox="1"/>
          <p:nvPr/>
        </p:nvSpPr>
        <p:spPr>
          <a:xfrm>
            <a:off x="1439955" y="308574"/>
            <a:ext cx="1190258" cy="247574"/>
          </a:xfrm>
          <a:prstGeom prst="rect">
            <a:avLst/>
          </a:prstGeom>
          <a:noFill/>
          <a:ln>
            <a:noFill/>
          </a:ln>
        </p:spPr>
        <p:txBody>
          <a:bodyPr lIns="0" tIns="0" rIns="0" bIns="0"/>
          <a:lstStyle>
            <a:lvl1pPr defTabSz="464820">
              <a:defRPr sz="1400">
                <a:solidFill>
                  <a:schemeClr val="tx1"/>
                </a:solidFill>
                <a:latin typeface="微软雅黑" panose="020B0503020204020204" pitchFamily="34" charset="-122"/>
                <a:ea typeface="微软雅黑" panose="020B0503020204020204" pitchFamily="34" charset="-122"/>
              </a:defRPr>
            </a:lvl1pPr>
            <a:lvl2pPr marL="755650" indent="-290830" defTabSz="464820">
              <a:defRPr sz="1400">
                <a:solidFill>
                  <a:schemeClr val="tx1"/>
                </a:solidFill>
                <a:latin typeface="微软雅黑" panose="020B0503020204020204" pitchFamily="34" charset="-122"/>
                <a:ea typeface="微软雅黑" panose="020B0503020204020204" pitchFamily="34" charset="-122"/>
              </a:defRPr>
            </a:lvl2pPr>
            <a:lvl3pPr marL="1160780" indent="-230505" defTabSz="464820">
              <a:defRPr sz="1400">
                <a:solidFill>
                  <a:schemeClr val="tx1"/>
                </a:solidFill>
                <a:latin typeface="微软雅黑" panose="020B0503020204020204" pitchFamily="34" charset="-122"/>
                <a:ea typeface="微软雅黑" panose="020B0503020204020204" pitchFamily="34" charset="-122"/>
              </a:defRPr>
            </a:lvl3pPr>
            <a:lvl4pPr marL="1625600" indent="-230505" defTabSz="464820">
              <a:defRPr sz="1400">
                <a:solidFill>
                  <a:schemeClr val="tx1"/>
                </a:solidFill>
                <a:latin typeface="微软雅黑" panose="020B0503020204020204" pitchFamily="34" charset="-122"/>
                <a:ea typeface="微软雅黑" panose="020B0503020204020204" pitchFamily="34" charset="-122"/>
              </a:defRPr>
            </a:lvl4pPr>
            <a:lvl5pPr marL="2091055" indent="-231775" defTabSz="464820">
              <a:defRPr sz="1400">
                <a:solidFill>
                  <a:schemeClr val="tx1"/>
                </a:solidFill>
                <a:latin typeface="微软雅黑" panose="020B0503020204020204" pitchFamily="34" charset="-122"/>
                <a:ea typeface="微软雅黑" panose="020B0503020204020204" pitchFamily="34" charset="-122"/>
              </a:defRPr>
            </a:lvl5pPr>
            <a:lvl6pPr marL="2548255" indent="-231775" algn="ctr" defTabSz="464820" eaLnBrk="0" fontAlgn="ctr" hangingPunct="0">
              <a:spcBef>
                <a:spcPct val="0"/>
              </a:spcBef>
              <a:spcAft>
                <a:spcPct val="0"/>
              </a:spcAft>
              <a:buClr>
                <a:srgbClr val="FF0000"/>
              </a:buClr>
              <a:buSzPct val="70000"/>
              <a:buFont typeface="Arial" panose="020B0604020202020204" pitchFamily="34" charset="0"/>
              <a:defRPr sz="1400">
                <a:solidFill>
                  <a:schemeClr val="tx1"/>
                </a:solidFill>
                <a:latin typeface="微软雅黑" panose="020B0503020204020204" pitchFamily="34" charset="-122"/>
                <a:ea typeface="微软雅黑" panose="020B0503020204020204" pitchFamily="34" charset="-122"/>
              </a:defRPr>
            </a:lvl6pPr>
            <a:lvl7pPr marL="3005455" indent="-231775" algn="ctr" defTabSz="464820" eaLnBrk="0" fontAlgn="ctr" hangingPunct="0">
              <a:spcBef>
                <a:spcPct val="0"/>
              </a:spcBef>
              <a:spcAft>
                <a:spcPct val="0"/>
              </a:spcAft>
              <a:buClr>
                <a:srgbClr val="FF0000"/>
              </a:buClr>
              <a:buSzPct val="70000"/>
              <a:buFont typeface="Arial" panose="020B0604020202020204" pitchFamily="34" charset="0"/>
              <a:defRPr sz="1400">
                <a:solidFill>
                  <a:schemeClr val="tx1"/>
                </a:solidFill>
                <a:latin typeface="微软雅黑" panose="020B0503020204020204" pitchFamily="34" charset="-122"/>
                <a:ea typeface="微软雅黑" panose="020B0503020204020204" pitchFamily="34" charset="-122"/>
              </a:defRPr>
            </a:lvl7pPr>
            <a:lvl8pPr marL="3462655" indent="-231775" algn="ctr" defTabSz="464820" eaLnBrk="0" fontAlgn="ctr" hangingPunct="0">
              <a:spcBef>
                <a:spcPct val="0"/>
              </a:spcBef>
              <a:spcAft>
                <a:spcPct val="0"/>
              </a:spcAft>
              <a:buClr>
                <a:srgbClr val="FF0000"/>
              </a:buClr>
              <a:buSzPct val="70000"/>
              <a:buFont typeface="Arial" panose="020B0604020202020204" pitchFamily="34" charset="0"/>
              <a:defRPr sz="1400">
                <a:solidFill>
                  <a:schemeClr val="tx1"/>
                </a:solidFill>
                <a:latin typeface="微软雅黑" panose="020B0503020204020204" pitchFamily="34" charset="-122"/>
                <a:ea typeface="微软雅黑" panose="020B0503020204020204" pitchFamily="34" charset="-122"/>
              </a:defRPr>
            </a:lvl8pPr>
            <a:lvl9pPr marL="3919855" indent="-231775" algn="ctr" defTabSz="464820" eaLnBrk="0" fontAlgn="ctr" hangingPunct="0">
              <a:spcBef>
                <a:spcPct val="0"/>
              </a:spcBef>
              <a:spcAft>
                <a:spcPct val="0"/>
              </a:spcAft>
              <a:buClr>
                <a:srgbClr val="FF0000"/>
              </a:buClr>
              <a:buSzPct val="70000"/>
              <a:buFont typeface="Arial" panose="020B0604020202020204" pitchFamily="34" charset="0"/>
              <a:defRPr sz="1400">
                <a:solidFill>
                  <a:schemeClr val="tx1"/>
                </a:solidFill>
                <a:latin typeface="微软雅黑" panose="020B0503020204020204" pitchFamily="34" charset="-122"/>
                <a:ea typeface="微软雅黑" panose="020B0503020204020204" pitchFamily="34" charset="-122"/>
              </a:defRPr>
            </a:lvl9pPr>
          </a:lstStyle>
          <a:p>
            <a:pPr algn="ctr" eaLnBrk="1" fontAlgn="base" hangingPunct="1">
              <a:lnSpc>
                <a:spcPct val="120000"/>
              </a:lnSpc>
              <a:buClrTx/>
              <a:buSzTx/>
              <a:buFontTx/>
              <a:buNone/>
            </a:pPr>
            <a:r>
              <a:rPr lang="zh-CN" altLang="en-US" sz="1200" dirty="0">
                <a:solidFill>
                  <a:schemeClr val="tx1">
                    <a:lumMod val="50000"/>
                    <a:lumOff val="50000"/>
                  </a:schemeClr>
                </a:solidFill>
              </a:rPr>
              <a:t>需求分析</a:t>
            </a:r>
            <a:endParaRPr lang="en-US" altLang="zh-CN" sz="1200" dirty="0">
              <a:solidFill>
                <a:schemeClr val="tx1">
                  <a:lumMod val="50000"/>
                  <a:lumOff val="50000"/>
                </a:schemeClr>
              </a:solidFill>
            </a:endParaRPr>
          </a:p>
        </p:txBody>
      </p:sp>
      <p:sp>
        <p:nvSpPr>
          <p:cNvPr id="74" name="矩形 73"/>
          <p:cNvSpPr/>
          <p:nvPr/>
        </p:nvSpPr>
        <p:spPr>
          <a:xfrm>
            <a:off x="894034" y="302638"/>
            <a:ext cx="443787" cy="443787"/>
          </a:xfrm>
          <a:prstGeom prst="rect">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75" name="矩形 74"/>
          <p:cNvSpPr/>
          <p:nvPr/>
        </p:nvSpPr>
        <p:spPr>
          <a:xfrm>
            <a:off x="601482" y="135387"/>
            <a:ext cx="443787" cy="443787"/>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60" name="TextBox 99">
            <a:extLst>
              <a:ext uri="{FF2B5EF4-FFF2-40B4-BE49-F238E27FC236}">
                <a16:creationId xmlns:a16="http://schemas.microsoft.com/office/drawing/2014/main" id="{ECE2DF3E-9028-C712-571F-27BFB3F70A18}"/>
              </a:ext>
            </a:extLst>
          </p:cNvPr>
          <p:cNvSpPr txBox="1"/>
          <p:nvPr/>
        </p:nvSpPr>
        <p:spPr>
          <a:xfrm>
            <a:off x="413398" y="2088684"/>
            <a:ext cx="4369401" cy="1872417"/>
          </a:xfrm>
          <a:prstGeom prst="rect">
            <a:avLst/>
          </a:prstGeom>
          <a:noFill/>
        </p:spPr>
        <p:txBody>
          <a:bodyPr wrap="square" lIns="68563" tIns="34281" rIns="68563" bIns="34281">
            <a:spAutoFit/>
          </a:bodyPr>
          <a:lstStyle>
            <a:lvl1pPr eaLnBrk="0" hangingPunct="0">
              <a:defRPr sz="3600">
                <a:solidFill>
                  <a:schemeClr val="tx1"/>
                </a:solidFill>
                <a:latin typeface="Lato Light" charset="0"/>
                <a:ea typeface="MS PGothic" panose="020B0600070205080204" pitchFamily="34" charset="-128"/>
              </a:defRPr>
            </a:lvl1pPr>
            <a:lvl2pPr marL="742950" indent="-285750" eaLnBrk="0" hangingPunct="0">
              <a:defRPr sz="3600">
                <a:solidFill>
                  <a:schemeClr val="tx1"/>
                </a:solidFill>
                <a:latin typeface="Lato Light" charset="0"/>
                <a:ea typeface="MS PGothic" panose="020B0600070205080204" pitchFamily="34" charset="-128"/>
              </a:defRPr>
            </a:lvl2pPr>
            <a:lvl3pPr marL="1143000" indent="-228600" eaLnBrk="0" hangingPunct="0">
              <a:defRPr sz="3600">
                <a:solidFill>
                  <a:schemeClr val="tx1"/>
                </a:solidFill>
                <a:latin typeface="Lato Light" charset="0"/>
                <a:ea typeface="MS PGothic" panose="020B0600070205080204" pitchFamily="34" charset="-128"/>
              </a:defRPr>
            </a:lvl3pPr>
            <a:lvl4pPr marL="1600200" indent="-228600" eaLnBrk="0" hangingPunct="0">
              <a:defRPr sz="3600">
                <a:solidFill>
                  <a:schemeClr val="tx1"/>
                </a:solidFill>
                <a:latin typeface="Lato Light" charset="0"/>
                <a:ea typeface="MS PGothic" panose="020B0600070205080204" pitchFamily="34" charset="-128"/>
              </a:defRPr>
            </a:lvl4pPr>
            <a:lvl5pPr marL="2057400" indent="-228600" eaLnBrk="0" hangingPunct="0">
              <a:defRPr sz="3600">
                <a:solidFill>
                  <a:schemeClr val="tx1"/>
                </a:solidFill>
                <a:latin typeface="Lato Light" charset="0"/>
                <a:ea typeface="MS PGothic" panose="020B0600070205080204" pitchFamily="34" charset="-128"/>
              </a:defRPr>
            </a:lvl5pPr>
            <a:lvl6pPr marL="2514600" indent="-228600" defTabSz="1826895" eaLnBrk="0" fontAlgn="base" hangingPunct="0">
              <a:spcBef>
                <a:spcPct val="0"/>
              </a:spcBef>
              <a:spcAft>
                <a:spcPct val="0"/>
              </a:spcAft>
              <a:defRPr sz="3600">
                <a:solidFill>
                  <a:schemeClr val="tx1"/>
                </a:solidFill>
                <a:latin typeface="Lato Light" charset="0"/>
                <a:ea typeface="MS PGothic" panose="020B0600070205080204" pitchFamily="34" charset="-128"/>
              </a:defRPr>
            </a:lvl6pPr>
            <a:lvl7pPr marL="2971800" indent="-228600" defTabSz="1826895" eaLnBrk="0" fontAlgn="base" hangingPunct="0">
              <a:spcBef>
                <a:spcPct val="0"/>
              </a:spcBef>
              <a:spcAft>
                <a:spcPct val="0"/>
              </a:spcAft>
              <a:defRPr sz="3600">
                <a:solidFill>
                  <a:schemeClr val="tx1"/>
                </a:solidFill>
                <a:latin typeface="Lato Light" charset="0"/>
                <a:ea typeface="MS PGothic" panose="020B0600070205080204" pitchFamily="34" charset="-128"/>
              </a:defRPr>
            </a:lvl7pPr>
            <a:lvl8pPr marL="3429000" indent="-228600" defTabSz="1826895" eaLnBrk="0" fontAlgn="base" hangingPunct="0">
              <a:spcBef>
                <a:spcPct val="0"/>
              </a:spcBef>
              <a:spcAft>
                <a:spcPct val="0"/>
              </a:spcAft>
              <a:defRPr sz="3600">
                <a:solidFill>
                  <a:schemeClr val="tx1"/>
                </a:solidFill>
                <a:latin typeface="Lato Light" charset="0"/>
                <a:ea typeface="MS PGothic" panose="020B0600070205080204" pitchFamily="34" charset="-128"/>
              </a:defRPr>
            </a:lvl8pPr>
            <a:lvl9pPr marL="3886200" indent="-228600" defTabSz="1826895" eaLnBrk="0" fontAlgn="base" hangingPunct="0">
              <a:spcBef>
                <a:spcPct val="0"/>
              </a:spcBef>
              <a:spcAft>
                <a:spcPct val="0"/>
              </a:spcAft>
              <a:defRPr sz="3600">
                <a:solidFill>
                  <a:schemeClr val="tx1"/>
                </a:solidFill>
                <a:latin typeface="Lato Light" charset="0"/>
                <a:ea typeface="MS PGothic" panose="020B0600070205080204" pitchFamily="34" charset="-128"/>
              </a:defRPr>
            </a:lvl9pPr>
          </a:lstStyle>
          <a:p>
            <a:pPr marL="285750" indent="-285750" fontAlgn="base">
              <a:lnSpc>
                <a:spcPct val="150000"/>
              </a:lnSpc>
              <a:spcBef>
                <a:spcPct val="0"/>
              </a:spcBef>
              <a:spcAft>
                <a:spcPct val="0"/>
              </a:spcAft>
              <a:buFont typeface="Arial" panose="020B0604020202020204" pitchFamily="34" charset="0"/>
              <a:buChar char="•"/>
            </a:pPr>
            <a:r>
              <a:rPr lang="zh-CN" altLang="en-US" sz="1600" b="1" dirty="0">
                <a:latin typeface="微软雅黑" panose="020B0503020204020204" pitchFamily="34" charset="-122"/>
                <a:ea typeface="微软雅黑" panose="020B0503020204020204" pitchFamily="34" charset="-122"/>
                <a:sym typeface="Gill Sans" charset="0"/>
              </a:rPr>
              <a:t>爬取知乎热榜</a:t>
            </a:r>
            <a:endParaRPr lang="en-US" altLang="zh-CN" sz="1600" b="1" dirty="0">
              <a:latin typeface="微软雅黑" panose="020B0503020204020204" pitchFamily="34" charset="-122"/>
              <a:ea typeface="微软雅黑" panose="020B0503020204020204" pitchFamily="34" charset="-122"/>
              <a:sym typeface="Gill Sans" charset="0"/>
            </a:endParaRPr>
          </a:p>
          <a:p>
            <a:pPr marL="285750" indent="-285750" fontAlgn="base">
              <a:lnSpc>
                <a:spcPct val="150000"/>
              </a:lnSpc>
              <a:spcBef>
                <a:spcPct val="0"/>
              </a:spcBef>
              <a:spcAft>
                <a:spcPct val="0"/>
              </a:spcAft>
              <a:buFont typeface="Arial" panose="020B0604020202020204" pitchFamily="34" charset="0"/>
              <a:buChar char="•"/>
            </a:pPr>
            <a:r>
              <a:rPr lang="zh-CN" altLang="en-US" sz="1600" b="1" dirty="0">
                <a:latin typeface="微软雅黑" panose="020B0503020204020204" pitchFamily="34" charset="-122"/>
                <a:ea typeface="微软雅黑" panose="020B0503020204020204" pitchFamily="34" charset="-122"/>
                <a:sym typeface="Gill Sans" charset="0"/>
              </a:rPr>
              <a:t>爬取微博热榜</a:t>
            </a:r>
            <a:endParaRPr lang="en-US" altLang="zh-CN" sz="1600" b="1" dirty="0">
              <a:latin typeface="微软雅黑" panose="020B0503020204020204" pitchFamily="34" charset="-122"/>
              <a:ea typeface="微软雅黑" panose="020B0503020204020204" pitchFamily="34" charset="-122"/>
              <a:sym typeface="Gill Sans" charset="0"/>
            </a:endParaRPr>
          </a:p>
          <a:p>
            <a:pPr marL="285750" indent="-285750" fontAlgn="base">
              <a:lnSpc>
                <a:spcPct val="150000"/>
              </a:lnSpc>
              <a:spcBef>
                <a:spcPct val="0"/>
              </a:spcBef>
              <a:spcAft>
                <a:spcPct val="0"/>
              </a:spcAft>
              <a:buFont typeface="Arial" panose="020B0604020202020204" pitchFamily="34" charset="0"/>
              <a:buChar char="•"/>
            </a:pPr>
            <a:r>
              <a:rPr lang="zh-CN" altLang="en-US" sz="1600" b="1" dirty="0">
                <a:latin typeface="微软雅黑" panose="020B0503020204020204" pitchFamily="34" charset="-122"/>
                <a:ea typeface="微软雅黑" panose="020B0503020204020204" pitchFamily="34" charset="-122"/>
                <a:sym typeface="Gill Sans" charset="0"/>
              </a:rPr>
              <a:t>爬取</a:t>
            </a:r>
            <a:r>
              <a:rPr lang="en-US" altLang="zh-CN" sz="1600" b="1" dirty="0">
                <a:latin typeface="微软雅黑" panose="020B0503020204020204" pitchFamily="34" charset="-122"/>
                <a:ea typeface="微软雅黑" panose="020B0503020204020204" pitchFamily="34" charset="-122"/>
                <a:sym typeface="Gill Sans" charset="0"/>
              </a:rPr>
              <a:t>b</a:t>
            </a:r>
            <a:r>
              <a:rPr lang="zh-CN" altLang="en-US" sz="1600" b="1" dirty="0">
                <a:latin typeface="微软雅黑" panose="020B0503020204020204" pitchFamily="34" charset="-122"/>
                <a:ea typeface="微软雅黑" panose="020B0503020204020204" pitchFamily="34" charset="-122"/>
                <a:sym typeface="Gill Sans" charset="0"/>
              </a:rPr>
              <a:t>站热榜</a:t>
            </a:r>
            <a:endParaRPr lang="en-US" altLang="zh-CN" sz="1600" b="1" dirty="0">
              <a:latin typeface="微软雅黑" panose="020B0503020204020204" pitchFamily="34" charset="-122"/>
              <a:ea typeface="微软雅黑" panose="020B0503020204020204" pitchFamily="34" charset="-122"/>
              <a:sym typeface="Gill Sans" charset="0"/>
            </a:endParaRPr>
          </a:p>
          <a:p>
            <a:pPr marL="285750" indent="-285750" fontAlgn="base">
              <a:lnSpc>
                <a:spcPct val="150000"/>
              </a:lnSpc>
              <a:spcBef>
                <a:spcPct val="0"/>
              </a:spcBef>
              <a:spcAft>
                <a:spcPct val="0"/>
              </a:spcAft>
              <a:buFont typeface="Arial" panose="020B0604020202020204" pitchFamily="34" charset="0"/>
              <a:buChar char="•"/>
            </a:pPr>
            <a:r>
              <a:rPr lang="zh-CN" altLang="en-US" sz="1600" b="1" dirty="0">
                <a:latin typeface="微软雅黑" panose="020B0503020204020204" pitchFamily="34" charset="-122"/>
                <a:ea typeface="微软雅黑" panose="020B0503020204020204" pitchFamily="34" charset="-122"/>
                <a:sym typeface="Gill Sans" charset="0"/>
              </a:rPr>
              <a:t>爬取微博博主动态</a:t>
            </a:r>
            <a:endParaRPr lang="en-US" altLang="zh-CN" sz="1600" b="1" dirty="0">
              <a:latin typeface="微软雅黑" panose="020B0503020204020204" pitchFamily="34" charset="-122"/>
              <a:ea typeface="微软雅黑" panose="020B0503020204020204" pitchFamily="34" charset="-122"/>
              <a:sym typeface="Gill Sans" charset="0"/>
            </a:endParaRPr>
          </a:p>
          <a:p>
            <a:pPr marL="285750" indent="-285750" fontAlgn="base">
              <a:lnSpc>
                <a:spcPct val="150000"/>
              </a:lnSpc>
              <a:spcBef>
                <a:spcPct val="0"/>
              </a:spcBef>
              <a:spcAft>
                <a:spcPct val="0"/>
              </a:spcAft>
              <a:buFont typeface="Arial" panose="020B0604020202020204" pitchFamily="34" charset="0"/>
              <a:buChar char="•"/>
            </a:pPr>
            <a:r>
              <a:rPr lang="zh-CN" altLang="en-US" sz="1600" b="1" dirty="0">
                <a:latin typeface="微软雅黑" panose="020B0503020204020204" pitchFamily="34" charset="-122"/>
                <a:ea typeface="微软雅黑" panose="020B0503020204020204" pitchFamily="34" charset="-122"/>
                <a:sym typeface="Gill Sans" charset="0"/>
              </a:rPr>
              <a:t>爬取</a:t>
            </a:r>
            <a:r>
              <a:rPr lang="en-US" altLang="zh-CN" sz="1600" b="1" dirty="0">
                <a:latin typeface="微软雅黑" panose="020B0503020204020204" pitchFamily="34" charset="-122"/>
                <a:ea typeface="微软雅黑" panose="020B0503020204020204" pitchFamily="34" charset="-122"/>
                <a:sym typeface="Gill Sans" charset="0"/>
              </a:rPr>
              <a:t>b</a:t>
            </a:r>
            <a:r>
              <a:rPr lang="zh-CN" altLang="en-US" sz="1600" b="1" dirty="0">
                <a:latin typeface="微软雅黑" panose="020B0503020204020204" pitchFamily="34" charset="-122"/>
                <a:ea typeface="微软雅黑" panose="020B0503020204020204" pitchFamily="34" charset="-122"/>
                <a:sym typeface="Gill Sans" charset="0"/>
              </a:rPr>
              <a:t>站</a:t>
            </a:r>
            <a:r>
              <a:rPr lang="en-US" altLang="zh-CN" sz="1600" b="1" dirty="0">
                <a:latin typeface="微软雅黑" panose="020B0503020204020204" pitchFamily="34" charset="-122"/>
                <a:ea typeface="微软雅黑" panose="020B0503020204020204" pitchFamily="34" charset="-122"/>
                <a:sym typeface="Gill Sans" charset="0"/>
              </a:rPr>
              <a:t>up</a:t>
            </a:r>
            <a:r>
              <a:rPr lang="zh-CN" altLang="en-US" sz="1600" b="1" dirty="0">
                <a:latin typeface="微软雅黑" panose="020B0503020204020204" pitchFamily="34" charset="-122"/>
                <a:ea typeface="微软雅黑" panose="020B0503020204020204" pitchFamily="34" charset="-122"/>
                <a:sym typeface="Gill Sans" charset="0"/>
              </a:rPr>
              <a:t>主动态</a:t>
            </a:r>
            <a:endParaRPr lang="en-US" altLang="zh-CN" sz="1600" b="1" dirty="0">
              <a:latin typeface="微软雅黑" panose="020B0503020204020204" pitchFamily="34" charset="-122"/>
              <a:ea typeface="微软雅黑" panose="020B0503020204020204" pitchFamily="34" charset="-122"/>
              <a:sym typeface="Gill Sans" charset="0"/>
            </a:endParaRPr>
          </a:p>
        </p:txBody>
      </p:sp>
      <p:sp>
        <p:nvSpPr>
          <p:cNvPr id="64" name="文本框 63">
            <a:extLst>
              <a:ext uri="{FF2B5EF4-FFF2-40B4-BE49-F238E27FC236}">
                <a16:creationId xmlns:a16="http://schemas.microsoft.com/office/drawing/2014/main" id="{01A4DF1B-301A-B003-B06A-76FF92AAB6F5}"/>
              </a:ext>
            </a:extLst>
          </p:cNvPr>
          <p:cNvSpPr txBox="1"/>
          <p:nvPr/>
        </p:nvSpPr>
        <p:spPr>
          <a:xfrm>
            <a:off x="441415" y="1324454"/>
            <a:ext cx="896406" cy="276999"/>
          </a:xfrm>
          <a:prstGeom prst="rect">
            <a:avLst/>
          </a:prstGeom>
          <a:noFill/>
        </p:spPr>
        <p:txBody>
          <a:bodyPr wrap="square">
            <a:spAutoFit/>
          </a:bodyPr>
          <a:lstStyle/>
          <a:p>
            <a:r>
              <a:rPr lang="zh-CN" altLang="en-US" sz="1200" dirty="0">
                <a:solidFill>
                  <a:srgbClr val="7F7F7F"/>
                </a:solidFill>
                <a:latin typeface="微软雅黑" panose="020B0503020204020204" pitchFamily="34" charset="-122"/>
                <a:ea typeface="微软雅黑" panose="020B0503020204020204" pitchFamily="34" charset="-122"/>
              </a:rPr>
              <a:t>爬虫功能</a:t>
            </a:r>
          </a:p>
        </p:txBody>
      </p:sp>
    </p:spTree>
    <p:extLst>
      <p:ext uri="{BB962C8B-B14F-4D97-AF65-F5344CB8AC3E}">
        <p14:creationId xmlns:p14="http://schemas.microsoft.com/office/powerpoint/2010/main" val="335112970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0"/>
                                        </p:tgtEl>
                                        <p:attrNameLst>
                                          <p:attrName>style.visibility</p:attrName>
                                        </p:attrNameLst>
                                      </p:cBhvr>
                                      <p:to>
                                        <p:strVal val="visible"/>
                                      </p:to>
                                    </p:set>
                                    <p:animEffect transition="in" filter="fade">
                                      <p:cBhvr>
                                        <p:cTn id="7" dur="500"/>
                                        <p:tgtEl>
                                          <p:spTgt spid="10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0"/>
                                        </p:tgtEl>
                                        <p:attrNameLst>
                                          <p:attrName>style.visibility</p:attrName>
                                        </p:attrNameLst>
                                      </p:cBhvr>
                                      <p:to>
                                        <p:strVal val="visible"/>
                                      </p:to>
                                    </p:set>
                                    <p:animEffect transition="in" filter="fade">
                                      <p:cBhvr>
                                        <p:cTn id="10" dur="500"/>
                                        <p:tgtEl>
                                          <p:spTgt spid="6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4"/>
                                        </p:tgtEl>
                                        <p:attrNameLst>
                                          <p:attrName>style.visibility</p:attrName>
                                        </p:attrNameLst>
                                      </p:cBhvr>
                                      <p:to>
                                        <p:strVal val="visible"/>
                                      </p:to>
                                    </p:set>
                                    <p:animEffect transition="in" filter="fade">
                                      <p:cBhvr>
                                        <p:cTn id="13"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 grpId="0"/>
      <p:bldP spid="60" grpId="0"/>
      <p:bldP spid="64"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00" name="TextBox 99"/>
          <p:cNvSpPr txBox="1"/>
          <p:nvPr/>
        </p:nvSpPr>
        <p:spPr>
          <a:xfrm>
            <a:off x="413398" y="837223"/>
            <a:ext cx="2085578" cy="487231"/>
          </a:xfrm>
          <a:prstGeom prst="rect">
            <a:avLst/>
          </a:prstGeom>
          <a:noFill/>
        </p:spPr>
        <p:txBody>
          <a:bodyPr wrap="square" lIns="68563" tIns="34281" rIns="68563" bIns="34281">
            <a:spAutoFit/>
          </a:bodyPr>
          <a:lstStyle>
            <a:lvl1pPr eaLnBrk="0" hangingPunct="0">
              <a:defRPr sz="3600">
                <a:solidFill>
                  <a:schemeClr val="tx1"/>
                </a:solidFill>
                <a:latin typeface="Lato Light" charset="0"/>
                <a:ea typeface="MS PGothic" panose="020B0600070205080204" pitchFamily="34" charset="-128"/>
              </a:defRPr>
            </a:lvl1pPr>
            <a:lvl2pPr marL="742950" indent="-285750" eaLnBrk="0" hangingPunct="0">
              <a:defRPr sz="3600">
                <a:solidFill>
                  <a:schemeClr val="tx1"/>
                </a:solidFill>
                <a:latin typeface="Lato Light" charset="0"/>
                <a:ea typeface="MS PGothic" panose="020B0600070205080204" pitchFamily="34" charset="-128"/>
              </a:defRPr>
            </a:lvl2pPr>
            <a:lvl3pPr marL="1143000" indent="-228600" eaLnBrk="0" hangingPunct="0">
              <a:defRPr sz="3600">
                <a:solidFill>
                  <a:schemeClr val="tx1"/>
                </a:solidFill>
                <a:latin typeface="Lato Light" charset="0"/>
                <a:ea typeface="MS PGothic" panose="020B0600070205080204" pitchFamily="34" charset="-128"/>
              </a:defRPr>
            </a:lvl3pPr>
            <a:lvl4pPr marL="1600200" indent="-228600" eaLnBrk="0" hangingPunct="0">
              <a:defRPr sz="3600">
                <a:solidFill>
                  <a:schemeClr val="tx1"/>
                </a:solidFill>
                <a:latin typeface="Lato Light" charset="0"/>
                <a:ea typeface="MS PGothic" panose="020B0600070205080204" pitchFamily="34" charset="-128"/>
              </a:defRPr>
            </a:lvl4pPr>
            <a:lvl5pPr marL="2057400" indent="-228600" eaLnBrk="0" hangingPunct="0">
              <a:defRPr sz="3600">
                <a:solidFill>
                  <a:schemeClr val="tx1"/>
                </a:solidFill>
                <a:latin typeface="Lato Light" charset="0"/>
                <a:ea typeface="MS PGothic" panose="020B0600070205080204" pitchFamily="34" charset="-128"/>
              </a:defRPr>
            </a:lvl5pPr>
            <a:lvl6pPr marL="2514600" indent="-228600" defTabSz="1826895" eaLnBrk="0" fontAlgn="base" hangingPunct="0">
              <a:spcBef>
                <a:spcPct val="0"/>
              </a:spcBef>
              <a:spcAft>
                <a:spcPct val="0"/>
              </a:spcAft>
              <a:defRPr sz="3600">
                <a:solidFill>
                  <a:schemeClr val="tx1"/>
                </a:solidFill>
                <a:latin typeface="Lato Light" charset="0"/>
                <a:ea typeface="MS PGothic" panose="020B0600070205080204" pitchFamily="34" charset="-128"/>
              </a:defRPr>
            </a:lvl6pPr>
            <a:lvl7pPr marL="2971800" indent="-228600" defTabSz="1826895" eaLnBrk="0" fontAlgn="base" hangingPunct="0">
              <a:spcBef>
                <a:spcPct val="0"/>
              </a:spcBef>
              <a:spcAft>
                <a:spcPct val="0"/>
              </a:spcAft>
              <a:defRPr sz="3600">
                <a:solidFill>
                  <a:schemeClr val="tx1"/>
                </a:solidFill>
                <a:latin typeface="Lato Light" charset="0"/>
                <a:ea typeface="MS PGothic" panose="020B0600070205080204" pitchFamily="34" charset="-128"/>
              </a:defRPr>
            </a:lvl7pPr>
            <a:lvl8pPr marL="3429000" indent="-228600" defTabSz="1826895" eaLnBrk="0" fontAlgn="base" hangingPunct="0">
              <a:spcBef>
                <a:spcPct val="0"/>
              </a:spcBef>
              <a:spcAft>
                <a:spcPct val="0"/>
              </a:spcAft>
              <a:defRPr sz="3600">
                <a:solidFill>
                  <a:schemeClr val="tx1"/>
                </a:solidFill>
                <a:latin typeface="Lato Light" charset="0"/>
                <a:ea typeface="MS PGothic" panose="020B0600070205080204" pitchFamily="34" charset="-128"/>
              </a:defRPr>
            </a:lvl8pPr>
            <a:lvl9pPr marL="3886200" indent="-228600" defTabSz="1826895" eaLnBrk="0" fontAlgn="base" hangingPunct="0">
              <a:spcBef>
                <a:spcPct val="0"/>
              </a:spcBef>
              <a:spcAft>
                <a:spcPct val="0"/>
              </a:spcAft>
              <a:defRPr sz="3600">
                <a:solidFill>
                  <a:schemeClr val="tx1"/>
                </a:solidFill>
                <a:latin typeface="Lato Light" charset="0"/>
                <a:ea typeface="MS PGothic" panose="020B0600070205080204" pitchFamily="34" charset="-128"/>
              </a:defRPr>
            </a:lvl9pPr>
          </a:lstStyle>
          <a:p>
            <a:pPr fontAlgn="base">
              <a:lnSpc>
                <a:spcPct val="125000"/>
              </a:lnSpc>
              <a:spcBef>
                <a:spcPct val="0"/>
              </a:spcBef>
              <a:spcAft>
                <a:spcPct val="0"/>
              </a:spcAft>
            </a:pPr>
            <a:r>
              <a:rPr lang="zh-CN" altLang="en-US" sz="2400" dirty="0">
                <a:solidFill>
                  <a:schemeClr val="tx1">
                    <a:lumMod val="75000"/>
                    <a:lumOff val="25000"/>
                  </a:schemeClr>
                </a:solidFill>
                <a:ea typeface="微软雅黑" panose="020B0503020204020204" pitchFamily="34" charset="-122"/>
              </a:rPr>
              <a:t>数据库需求</a:t>
            </a:r>
            <a:endParaRPr lang="en-US" altLang="zh-CN" sz="2400" dirty="0">
              <a:solidFill>
                <a:schemeClr val="tx1">
                  <a:lumMod val="75000"/>
                  <a:lumOff val="25000"/>
                </a:schemeClr>
              </a:solidFill>
              <a:ea typeface="微软雅黑" panose="020B0503020204020204" pitchFamily="34" charset="-122"/>
            </a:endParaRPr>
          </a:p>
        </p:txBody>
      </p:sp>
      <p:grpSp>
        <p:nvGrpSpPr>
          <p:cNvPr id="70" name="组合 69"/>
          <p:cNvGrpSpPr/>
          <p:nvPr/>
        </p:nvGrpSpPr>
        <p:grpSpPr>
          <a:xfrm>
            <a:off x="2714538" y="340191"/>
            <a:ext cx="6139168" cy="129804"/>
            <a:chOff x="2713964" y="340296"/>
            <a:chExt cx="6141063" cy="129844"/>
          </a:xfrm>
        </p:grpSpPr>
        <p:cxnSp>
          <p:nvCxnSpPr>
            <p:cNvPr id="71" name="直接连接符 70"/>
            <p:cNvCxnSpPr>
              <a:endCxn id="72" idx="3"/>
            </p:cNvCxnSpPr>
            <p:nvPr/>
          </p:nvCxnSpPr>
          <p:spPr>
            <a:xfrm flipH="1">
              <a:off x="2843808" y="405218"/>
              <a:ext cx="6011219" cy="0"/>
            </a:xfrm>
            <a:prstGeom prst="line">
              <a:avLst/>
            </a:prstGeom>
            <a:ln>
              <a:solidFill>
                <a:schemeClr val="tx2">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2" name="矩形 71"/>
            <p:cNvSpPr/>
            <p:nvPr/>
          </p:nvSpPr>
          <p:spPr>
            <a:xfrm>
              <a:off x="2713964" y="340296"/>
              <a:ext cx="129844" cy="129844"/>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grpSp>
      <p:sp>
        <p:nvSpPr>
          <p:cNvPr id="73" name="KSO_GT1.1.1"/>
          <p:cNvSpPr txBox="1"/>
          <p:nvPr/>
        </p:nvSpPr>
        <p:spPr>
          <a:xfrm>
            <a:off x="1439955" y="308574"/>
            <a:ext cx="1190258" cy="247574"/>
          </a:xfrm>
          <a:prstGeom prst="rect">
            <a:avLst/>
          </a:prstGeom>
          <a:noFill/>
          <a:ln>
            <a:noFill/>
          </a:ln>
        </p:spPr>
        <p:txBody>
          <a:bodyPr lIns="0" tIns="0" rIns="0" bIns="0"/>
          <a:lstStyle>
            <a:lvl1pPr defTabSz="464820">
              <a:defRPr sz="1400">
                <a:solidFill>
                  <a:schemeClr val="tx1"/>
                </a:solidFill>
                <a:latin typeface="微软雅黑" panose="020B0503020204020204" pitchFamily="34" charset="-122"/>
                <a:ea typeface="微软雅黑" panose="020B0503020204020204" pitchFamily="34" charset="-122"/>
              </a:defRPr>
            </a:lvl1pPr>
            <a:lvl2pPr marL="755650" indent="-290830" defTabSz="464820">
              <a:defRPr sz="1400">
                <a:solidFill>
                  <a:schemeClr val="tx1"/>
                </a:solidFill>
                <a:latin typeface="微软雅黑" panose="020B0503020204020204" pitchFamily="34" charset="-122"/>
                <a:ea typeface="微软雅黑" panose="020B0503020204020204" pitchFamily="34" charset="-122"/>
              </a:defRPr>
            </a:lvl2pPr>
            <a:lvl3pPr marL="1160780" indent="-230505" defTabSz="464820">
              <a:defRPr sz="1400">
                <a:solidFill>
                  <a:schemeClr val="tx1"/>
                </a:solidFill>
                <a:latin typeface="微软雅黑" panose="020B0503020204020204" pitchFamily="34" charset="-122"/>
                <a:ea typeface="微软雅黑" panose="020B0503020204020204" pitchFamily="34" charset="-122"/>
              </a:defRPr>
            </a:lvl3pPr>
            <a:lvl4pPr marL="1625600" indent="-230505" defTabSz="464820">
              <a:defRPr sz="1400">
                <a:solidFill>
                  <a:schemeClr val="tx1"/>
                </a:solidFill>
                <a:latin typeface="微软雅黑" panose="020B0503020204020204" pitchFamily="34" charset="-122"/>
                <a:ea typeface="微软雅黑" panose="020B0503020204020204" pitchFamily="34" charset="-122"/>
              </a:defRPr>
            </a:lvl4pPr>
            <a:lvl5pPr marL="2091055" indent="-231775" defTabSz="464820">
              <a:defRPr sz="1400">
                <a:solidFill>
                  <a:schemeClr val="tx1"/>
                </a:solidFill>
                <a:latin typeface="微软雅黑" panose="020B0503020204020204" pitchFamily="34" charset="-122"/>
                <a:ea typeface="微软雅黑" panose="020B0503020204020204" pitchFamily="34" charset="-122"/>
              </a:defRPr>
            </a:lvl5pPr>
            <a:lvl6pPr marL="2548255" indent="-231775" algn="ctr" defTabSz="464820" eaLnBrk="0" fontAlgn="ctr" hangingPunct="0">
              <a:spcBef>
                <a:spcPct val="0"/>
              </a:spcBef>
              <a:spcAft>
                <a:spcPct val="0"/>
              </a:spcAft>
              <a:buClr>
                <a:srgbClr val="FF0000"/>
              </a:buClr>
              <a:buSzPct val="70000"/>
              <a:buFont typeface="Arial" panose="020B0604020202020204" pitchFamily="34" charset="0"/>
              <a:defRPr sz="1400">
                <a:solidFill>
                  <a:schemeClr val="tx1"/>
                </a:solidFill>
                <a:latin typeface="微软雅黑" panose="020B0503020204020204" pitchFamily="34" charset="-122"/>
                <a:ea typeface="微软雅黑" panose="020B0503020204020204" pitchFamily="34" charset="-122"/>
              </a:defRPr>
            </a:lvl6pPr>
            <a:lvl7pPr marL="3005455" indent="-231775" algn="ctr" defTabSz="464820" eaLnBrk="0" fontAlgn="ctr" hangingPunct="0">
              <a:spcBef>
                <a:spcPct val="0"/>
              </a:spcBef>
              <a:spcAft>
                <a:spcPct val="0"/>
              </a:spcAft>
              <a:buClr>
                <a:srgbClr val="FF0000"/>
              </a:buClr>
              <a:buSzPct val="70000"/>
              <a:buFont typeface="Arial" panose="020B0604020202020204" pitchFamily="34" charset="0"/>
              <a:defRPr sz="1400">
                <a:solidFill>
                  <a:schemeClr val="tx1"/>
                </a:solidFill>
                <a:latin typeface="微软雅黑" panose="020B0503020204020204" pitchFamily="34" charset="-122"/>
                <a:ea typeface="微软雅黑" panose="020B0503020204020204" pitchFamily="34" charset="-122"/>
              </a:defRPr>
            </a:lvl7pPr>
            <a:lvl8pPr marL="3462655" indent="-231775" algn="ctr" defTabSz="464820" eaLnBrk="0" fontAlgn="ctr" hangingPunct="0">
              <a:spcBef>
                <a:spcPct val="0"/>
              </a:spcBef>
              <a:spcAft>
                <a:spcPct val="0"/>
              </a:spcAft>
              <a:buClr>
                <a:srgbClr val="FF0000"/>
              </a:buClr>
              <a:buSzPct val="70000"/>
              <a:buFont typeface="Arial" panose="020B0604020202020204" pitchFamily="34" charset="0"/>
              <a:defRPr sz="1400">
                <a:solidFill>
                  <a:schemeClr val="tx1"/>
                </a:solidFill>
                <a:latin typeface="微软雅黑" panose="020B0503020204020204" pitchFamily="34" charset="-122"/>
                <a:ea typeface="微软雅黑" panose="020B0503020204020204" pitchFamily="34" charset="-122"/>
              </a:defRPr>
            </a:lvl8pPr>
            <a:lvl9pPr marL="3919855" indent="-231775" algn="ctr" defTabSz="464820" eaLnBrk="0" fontAlgn="ctr" hangingPunct="0">
              <a:spcBef>
                <a:spcPct val="0"/>
              </a:spcBef>
              <a:spcAft>
                <a:spcPct val="0"/>
              </a:spcAft>
              <a:buClr>
                <a:srgbClr val="FF0000"/>
              </a:buClr>
              <a:buSzPct val="70000"/>
              <a:buFont typeface="Arial" panose="020B0604020202020204" pitchFamily="34" charset="0"/>
              <a:defRPr sz="1400">
                <a:solidFill>
                  <a:schemeClr val="tx1"/>
                </a:solidFill>
                <a:latin typeface="微软雅黑" panose="020B0503020204020204" pitchFamily="34" charset="-122"/>
                <a:ea typeface="微软雅黑" panose="020B0503020204020204" pitchFamily="34" charset="-122"/>
              </a:defRPr>
            </a:lvl9pPr>
          </a:lstStyle>
          <a:p>
            <a:pPr algn="ctr" eaLnBrk="1" fontAlgn="base" hangingPunct="1">
              <a:lnSpc>
                <a:spcPct val="120000"/>
              </a:lnSpc>
              <a:buClrTx/>
              <a:buSzTx/>
              <a:buFontTx/>
              <a:buNone/>
            </a:pPr>
            <a:r>
              <a:rPr lang="zh-CN" altLang="en-US" sz="1200" dirty="0">
                <a:solidFill>
                  <a:schemeClr val="tx1">
                    <a:lumMod val="50000"/>
                    <a:lumOff val="50000"/>
                  </a:schemeClr>
                </a:solidFill>
              </a:rPr>
              <a:t>需求分析</a:t>
            </a:r>
            <a:endParaRPr lang="en-US" altLang="zh-CN" sz="1200" dirty="0">
              <a:solidFill>
                <a:schemeClr val="tx1">
                  <a:lumMod val="50000"/>
                  <a:lumOff val="50000"/>
                </a:schemeClr>
              </a:solidFill>
            </a:endParaRPr>
          </a:p>
        </p:txBody>
      </p:sp>
      <p:sp>
        <p:nvSpPr>
          <p:cNvPr id="74" name="矩形 73"/>
          <p:cNvSpPr/>
          <p:nvPr/>
        </p:nvSpPr>
        <p:spPr>
          <a:xfrm>
            <a:off x="894034" y="302638"/>
            <a:ext cx="443787" cy="443787"/>
          </a:xfrm>
          <a:prstGeom prst="rect">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75" name="矩形 74"/>
          <p:cNvSpPr/>
          <p:nvPr/>
        </p:nvSpPr>
        <p:spPr>
          <a:xfrm>
            <a:off x="601482" y="135387"/>
            <a:ext cx="443787" cy="443787"/>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11" name="图片 10">
            <a:extLst>
              <a:ext uri="{FF2B5EF4-FFF2-40B4-BE49-F238E27FC236}">
                <a16:creationId xmlns:a16="http://schemas.microsoft.com/office/drawing/2014/main" id="{16070426-389B-83C6-0EFD-00FC692272FB}"/>
              </a:ext>
            </a:extLst>
          </p:cNvPr>
          <p:cNvPicPr>
            <a:picLocks noChangeAspect="1"/>
          </p:cNvPicPr>
          <p:nvPr/>
        </p:nvPicPr>
        <p:blipFill>
          <a:blip r:embed="rId3"/>
          <a:stretch>
            <a:fillRect/>
          </a:stretch>
        </p:blipFill>
        <p:spPr>
          <a:xfrm>
            <a:off x="475102" y="1558663"/>
            <a:ext cx="2698698" cy="3584837"/>
          </a:xfrm>
          <a:prstGeom prst="rect">
            <a:avLst/>
          </a:prstGeom>
        </p:spPr>
      </p:pic>
      <p:pic>
        <p:nvPicPr>
          <p:cNvPr id="13" name="图片 12">
            <a:extLst>
              <a:ext uri="{FF2B5EF4-FFF2-40B4-BE49-F238E27FC236}">
                <a16:creationId xmlns:a16="http://schemas.microsoft.com/office/drawing/2014/main" id="{B079299F-53A9-A889-7286-81F9A0BF6391}"/>
              </a:ext>
            </a:extLst>
          </p:cNvPr>
          <p:cNvPicPr>
            <a:picLocks noChangeAspect="1"/>
          </p:cNvPicPr>
          <p:nvPr/>
        </p:nvPicPr>
        <p:blipFill>
          <a:blip r:embed="rId4"/>
          <a:stretch>
            <a:fillRect/>
          </a:stretch>
        </p:blipFill>
        <p:spPr>
          <a:xfrm>
            <a:off x="5161694" y="981636"/>
            <a:ext cx="2719021" cy="4161864"/>
          </a:xfrm>
          <a:prstGeom prst="rect">
            <a:avLst/>
          </a:prstGeom>
        </p:spPr>
      </p:pic>
    </p:spTree>
    <p:extLst>
      <p:ext uri="{BB962C8B-B14F-4D97-AF65-F5344CB8AC3E}">
        <p14:creationId xmlns:p14="http://schemas.microsoft.com/office/powerpoint/2010/main" val="423252517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0"/>
                                        </p:tgtEl>
                                        <p:attrNameLst>
                                          <p:attrName>style.visibility</p:attrName>
                                        </p:attrNameLst>
                                      </p:cBhvr>
                                      <p:to>
                                        <p:strVal val="visible"/>
                                      </p:to>
                                    </p:set>
                                    <p:animEffect transition="in" filter="fade">
                                      <p:cBhvr>
                                        <p:cTn id="13" dur="500"/>
                                        <p:tgtEl>
                                          <p:spTgt spid="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00" name="TextBox 99"/>
          <p:cNvSpPr txBox="1"/>
          <p:nvPr/>
        </p:nvSpPr>
        <p:spPr>
          <a:xfrm>
            <a:off x="413398" y="837223"/>
            <a:ext cx="2085578" cy="487231"/>
          </a:xfrm>
          <a:prstGeom prst="rect">
            <a:avLst/>
          </a:prstGeom>
          <a:noFill/>
        </p:spPr>
        <p:txBody>
          <a:bodyPr wrap="square" lIns="68563" tIns="34281" rIns="68563" bIns="34281">
            <a:spAutoFit/>
          </a:bodyPr>
          <a:lstStyle>
            <a:lvl1pPr eaLnBrk="0" hangingPunct="0">
              <a:defRPr sz="3600">
                <a:solidFill>
                  <a:schemeClr val="tx1"/>
                </a:solidFill>
                <a:latin typeface="Lato Light" charset="0"/>
                <a:ea typeface="MS PGothic" panose="020B0600070205080204" pitchFamily="34" charset="-128"/>
              </a:defRPr>
            </a:lvl1pPr>
            <a:lvl2pPr marL="742950" indent="-285750" eaLnBrk="0" hangingPunct="0">
              <a:defRPr sz="3600">
                <a:solidFill>
                  <a:schemeClr val="tx1"/>
                </a:solidFill>
                <a:latin typeface="Lato Light" charset="0"/>
                <a:ea typeface="MS PGothic" panose="020B0600070205080204" pitchFamily="34" charset="-128"/>
              </a:defRPr>
            </a:lvl2pPr>
            <a:lvl3pPr marL="1143000" indent="-228600" eaLnBrk="0" hangingPunct="0">
              <a:defRPr sz="3600">
                <a:solidFill>
                  <a:schemeClr val="tx1"/>
                </a:solidFill>
                <a:latin typeface="Lato Light" charset="0"/>
                <a:ea typeface="MS PGothic" panose="020B0600070205080204" pitchFamily="34" charset="-128"/>
              </a:defRPr>
            </a:lvl3pPr>
            <a:lvl4pPr marL="1600200" indent="-228600" eaLnBrk="0" hangingPunct="0">
              <a:defRPr sz="3600">
                <a:solidFill>
                  <a:schemeClr val="tx1"/>
                </a:solidFill>
                <a:latin typeface="Lato Light" charset="0"/>
                <a:ea typeface="MS PGothic" panose="020B0600070205080204" pitchFamily="34" charset="-128"/>
              </a:defRPr>
            </a:lvl4pPr>
            <a:lvl5pPr marL="2057400" indent="-228600" eaLnBrk="0" hangingPunct="0">
              <a:defRPr sz="3600">
                <a:solidFill>
                  <a:schemeClr val="tx1"/>
                </a:solidFill>
                <a:latin typeface="Lato Light" charset="0"/>
                <a:ea typeface="MS PGothic" panose="020B0600070205080204" pitchFamily="34" charset="-128"/>
              </a:defRPr>
            </a:lvl5pPr>
            <a:lvl6pPr marL="2514600" indent="-228600" defTabSz="1826895" eaLnBrk="0" fontAlgn="base" hangingPunct="0">
              <a:spcBef>
                <a:spcPct val="0"/>
              </a:spcBef>
              <a:spcAft>
                <a:spcPct val="0"/>
              </a:spcAft>
              <a:defRPr sz="3600">
                <a:solidFill>
                  <a:schemeClr val="tx1"/>
                </a:solidFill>
                <a:latin typeface="Lato Light" charset="0"/>
                <a:ea typeface="MS PGothic" panose="020B0600070205080204" pitchFamily="34" charset="-128"/>
              </a:defRPr>
            </a:lvl6pPr>
            <a:lvl7pPr marL="2971800" indent="-228600" defTabSz="1826895" eaLnBrk="0" fontAlgn="base" hangingPunct="0">
              <a:spcBef>
                <a:spcPct val="0"/>
              </a:spcBef>
              <a:spcAft>
                <a:spcPct val="0"/>
              </a:spcAft>
              <a:defRPr sz="3600">
                <a:solidFill>
                  <a:schemeClr val="tx1"/>
                </a:solidFill>
                <a:latin typeface="Lato Light" charset="0"/>
                <a:ea typeface="MS PGothic" panose="020B0600070205080204" pitchFamily="34" charset="-128"/>
              </a:defRPr>
            </a:lvl7pPr>
            <a:lvl8pPr marL="3429000" indent="-228600" defTabSz="1826895" eaLnBrk="0" fontAlgn="base" hangingPunct="0">
              <a:spcBef>
                <a:spcPct val="0"/>
              </a:spcBef>
              <a:spcAft>
                <a:spcPct val="0"/>
              </a:spcAft>
              <a:defRPr sz="3600">
                <a:solidFill>
                  <a:schemeClr val="tx1"/>
                </a:solidFill>
                <a:latin typeface="Lato Light" charset="0"/>
                <a:ea typeface="MS PGothic" panose="020B0600070205080204" pitchFamily="34" charset="-128"/>
              </a:defRPr>
            </a:lvl8pPr>
            <a:lvl9pPr marL="3886200" indent="-228600" defTabSz="1826895" eaLnBrk="0" fontAlgn="base" hangingPunct="0">
              <a:spcBef>
                <a:spcPct val="0"/>
              </a:spcBef>
              <a:spcAft>
                <a:spcPct val="0"/>
              </a:spcAft>
              <a:defRPr sz="3600">
                <a:solidFill>
                  <a:schemeClr val="tx1"/>
                </a:solidFill>
                <a:latin typeface="Lato Light" charset="0"/>
                <a:ea typeface="MS PGothic" panose="020B0600070205080204" pitchFamily="34" charset="-128"/>
              </a:defRPr>
            </a:lvl9pPr>
          </a:lstStyle>
          <a:p>
            <a:pPr fontAlgn="base">
              <a:lnSpc>
                <a:spcPct val="125000"/>
              </a:lnSpc>
              <a:spcBef>
                <a:spcPct val="0"/>
              </a:spcBef>
              <a:spcAft>
                <a:spcPct val="0"/>
              </a:spcAft>
            </a:pPr>
            <a:r>
              <a:rPr lang="zh-CN" altLang="en-US" sz="2400" dirty="0">
                <a:solidFill>
                  <a:schemeClr val="tx1">
                    <a:lumMod val="75000"/>
                    <a:lumOff val="25000"/>
                  </a:schemeClr>
                </a:solidFill>
                <a:ea typeface="微软雅黑" panose="020B0503020204020204" pitchFamily="34" charset="-122"/>
              </a:rPr>
              <a:t>数据库需求</a:t>
            </a:r>
            <a:endParaRPr lang="en-US" altLang="zh-CN" sz="2400" dirty="0">
              <a:solidFill>
                <a:schemeClr val="tx1">
                  <a:lumMod val="75000"/>
                  <a:lumOff val="25000"/>
                </a:schemeClr>
              </a:solidFill>
              <a:ea typeface="微软雅黑" panose="020B0503020204020204" pitchFamily="34" charset="-122"/>
            </a:endParaRPr>
          </a:p>
        </p:txBody>
      </p:sp>
      <p:grpSp>
        <p:nvGrpSpPr>
          <p:cNvPr id="70" name="组合 69"/>
          <p:cNvGrpSpPr/>
          <p:nvPr/>
        </p:nvGrpSpPr>
        <p:grpSpPr>
          <a:xfrm>
            <a:off x="2714538" y="340191"/>
            <a:ext cx="6139168" cy="129804"/>
            <a:chOff x="2713964" y="340296"/>
            <a:chExt cx="6141063" cy="129844"/>
          </a:xfrm>
        </p:grpSpPr>
        <p:cxnSp>
          <p:nvCxnSpPr>
            <p:cNvPr id="71" name="直接连接符 70"/>
            <p:cNvCxnSpPr>
              <a:endCxn id="72" idx="3"/>
            </p:cNvCxnSpPr>
            <p:nvPr/>
          </p:nvCxnSpPr>
          <p:spPr>
            <a:xfrm flipH="1">
              <a:off x="2843808" y="405218"/>
              <a:ext cx="6011219" cy="0"/>
            </a:xfrm>
            <a:prstGeom prst="line">
              <a:avLst/>
            </a:prstGeom>
            <a:ln>
              <a:solidFill>
                <a:schemeClr val="tx2">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2" name="矩形 71"/>
            <p:cNvSpPr/>
            <p:nvPr/>
          </p:nvSpPr>
          <p:spPr>
            <a:xfrm>
              <a:off x="2713964" y="340296"/>
              <a:ext cx="129844" cy="129844"/>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grpSp>
      <p:sp>
        <p:nvSpPr>
          <p:cNvPr id="73" name="KSO_GT1.1.1"/>
          <p:cNvSpPr txBox="1"/>
          <p:nvPr/>
        </p:nvSpPr>
        <p:spPr>
          <a:xfrm>
            <a:off x="1439955" y="308574"/>
            <a:ext cx="1190258" cy="247574"/>
          </a:xfrm>
          <a:prstGeom prst="rect">
            <a:avLst/>
          </a:prstGeom>
          <a:noFill/>
          <a:ln>
            <a:noFill/>
          </a:ln>
        </p:spPr>
        <p:txBody>
          <a:bodyPr lIns="0" tIns="0" rIns="0" bIns="0"/>
          <a:lstStyle>
            <a:lvl1pPr defTabSz="464820">
              <a:defRPr sz="1400">
                <a:solidFill>
                  <a:schemeClr val="tx1"/>
                </a:solidFill>
                <a:latin typeface="微软雅黑" panose="020B0503020204020204" pitchFamily="34" charset="-122"/>
                <a:ea typeface="微软雅黑" panose="020B0503020204020204" pitchFamily="34" charset="-122"/>
              </a:defRPr>
            </a:lvl1pPr>
            <a:lvl2pPr marL="755650" indent="-290830" defTabSz="464820">
              <a:defRPr sz="1400">
                <a:solidFill>
                  <a:schemeClr val="tx1"/>
                </a:solidFill>
                <a:latin typeface="微软雅黑" panose="020B0503020204020204" pitchFamily="34" charset="-122"/>
                <a:ea typeface="微软雅黑" panose="020B0503020204020204" pitchFamily="34" charset="-122"/>
              </a:defRPr>
            </a:lvl2pPr>
            <a:lvl3pPr marL="1160780" indent="-230505" defTabSz="464820">
              <a:defRPr sz="1400">
                <a:solidFill>
                  <a:schemeClr val="tx1"/>
                </a:solidFill>
                <a:latin typeface="微软雅黑" panose="020B0503020204020204" pitchFamily="34" charset="-122"/>
                <a:ea typeface="微软雅黑" panose="020B0503020204020204" pitchFamily="34" charset="-122"/>
              </a:defRPr>
            </a:lvl3pPr>
            <a:lvl4pPr marL="1625600" indent="-230505" defTabSz="464820">
              <a:defRPr sz="1400">
                <a:solidFill>
                  <a:schemeClr val="tx1"/>
                </a:solidFill>
                <a:latin typeface="微软雅黑" panose="020B0503020204020204" pitchFamily="34" charset="-122"/>
                <a:ea typeface="微软雅黑" panose="020B0503020204020204" pitchFamily="34" charset="-122"/>
              </a:defRPr>
            </a:lvl4pPr>
            <a:lvl5pPr marL="2091055" indent="-231775" defTabSz="464820">
              <a:defRPr sz="1400">
                <a:solidFill>
                  <a:schemeClr val="tx1"/>
                </a:solidFill>
                <a:latin typeface="微软雅黑" panose="020B0503020204020204" pitchFamily="34" charset="-122"/>
                <a:ea typeface="微软雅黑" panose="020B0503020204020204" pitchFamily="34" charset="-122"/>
              </a:defRPr>
            </a:lvl5pPr>
            <a:lvl6pPr marL="2548255" indent="-231775" algn="ctr" defTabSz="464820" eaLnBrk="0" fontAlgn="ctr" hangingPunct="0">
              <a:spcBef>
                <a:spcPct val="0"/>
              </a:spcBef>
              <a:spcAft>
                <a:spcPct val="0"/>
              </a:spcAft>
              <a:buClr>
                <a:srgbClr val="FF0000"/>
              </a:buClr>
              <a:buSzPct val="70000"/>
              <a:buFont typeface="Arial" panose="020B0604020202020204" pitchFamily="34" charset="0"/>
              <a:defRPr sz="1400">
                <a:solidFill>
                  <a:schemeClr val="tx1"/>
                </a:solidFill>
                <a:latin typeface="微软雅黑" panose="020B0503020204020204" pitchFamily="34" charset="-122"/>
                <a:ea typeface="微软雅黑" panose="020B0503020204020204" pitchFamily="34" charset="-122"/>
              </a:defRPr>
            </a:lvl6pPr>
            <a:lvl7pPr marL="3005455" indent="-231775" algn="ctr" defTabSz="464820" eaLnBrk="0" fontAlgn="ctr" hangingPunct="0">
              <a:spcBef>
                <a:spcPct val="0"/>
              </a:spcBef>
              <a:spcAft>
                <a:spcPct val="0"/>
              </a:spcAft>
              <a:buClr>
                <a:srgbClr val="FF0000"/>
              </a:buClr>
              <a:buSzPct val="70000"/>
              <a:buFont typeface="Arial" panose="020B0604020202020204" pitchFamily="34" charset="0"/>
              <a:defRPr sz="1400">
                <a:solidFill>
                  <a:schemeClr val="tx1"/>
                </a:solidFill>
                <a:latin typeface="微软雅黑" panose="020B0503020204020204" pitchFamily="34" charset="-122"/>
                <a:ea typeface="微软雅黑" panose="020B0503020204020204" pitchFamily="34" charset="-122"/>
              </a:defRPr>
            </a:lvl7pPr>
            <a:lvl8pPr marL="3462655" indent="-231775" algn="ctr" defTabSz="464820" eaLnBrk="0" fontAlgn="ctr" hangingPunct="0">
              <a:spcBef>
                <a:spcPct val="0"/>
              </a:spcBef>
              <a:spcAft>
                <a:spcPct val="0"/>
              </a:spcAft>
              <a:buClr>
                <a:srgbClr val="FF0000"/>
              </a:buClr>
              <a:buSzPct val="70000"/>
              <a:buFont typeface="Arial" panose="020B0604020202020204" pitchFamily="34" charset="0"/>
              <a:defRPr sz="1400">
                <a:solidFill>
                  <a:schemeClr val="tx1"/>
                </a:solidFill>
                <a:latin typeface="微软雅黑" panose="020B0503020204020204" pitchFamily="34" charset="-122"/>
                <a:ea typeface="微软雅黑" panose="020B0503020204020204" pitchFamily="34" charset="-122"/>
              </a:defRPr>
            </a:lvl8pPr>
            <a:lvl9pPr marL="3919855" indent="-231775" algn="ctr" defTabSz="464820" eaLnBrk="0" fontAlgn="ctr" hangingPunct="0">
              <a:spcBef>
                <a:spcPct val="0"/>
              </a:spcBef>
              <a:spcAft>
                <a:spcPct val="0"/>
              </a:spcAft>
              <a:buClr>
                <a:srgbClr val="FF0000"/>
              </a:buClr>
              <a:buSzPct val="70000"/>
              <a:buFont typeface="Arial" panose="020B0604020202020204" pitchFamily="34" charset="0"/>
              <a:defRPr sz="1400">
                <a:solidFill>
                  <a:schemeClr val="tx1"/>
                </a:solidFill>
                <a:latin typeface="微软雅黑" panose="020B0503020204020204" pitchFamily="34" charset="-122"/>
                <a:ea typeface="微软雅黑" panose="020B0503020204020204" pitchFamily="34" charset="-122"/>
              </a:defRPr>
            </a:lvl9pPr>
          </a:lstStyle>
          <a:p>
            <a:pPr algn="ctr" eaLnBrk="1" fontAlgn="base" hangingPunct="1">
              <a:lnSpc>
                <a:spcPct val="120000"/>
              </a:lnSpc>
              <a:buClrTx/>
              <a:buSzTx/>
              <a:buFontTx/>
              <a:buNone/>
            </a:pPr>
            <a:r>
              <a:rPr lang="zh-CN" altLang="en-US" sz="1200" dirty="0">
                <a:solidFill>
                  <a:schemeClr val="tx1">
                    <a:lumMod val="50000"/>
                    <a:lumOff val="50000"/>
                  </a:schemeClr>
                </a:solidFill>
              </a:rPr>
              <a:t>需求分析</a:t>
            </a:r>
            <a:endParaRPr lang="en-US" altLang="zh-CN" sz="1200" dirty="0">
              <a:solidFill>
                <a:schemeClr val="tx1">
                  <a:lumMod val="50000"/>
                  <a:lumOff val="50000"/>
                </a:schemeClr>
              </a:solidFill>
            </a:endParaRPr>
          </a:p>
        </p:txBody>
      </p:sp>
      <p:sp>
        <p:nvSpPr>
          <p:cNvPr id="74" name="矩形 73"/>
          <p:cNvSpPr/>
          <p:nvPr/>
        </p:nvSpPr>
        <p:spPr>
          <a:xfrm>
            <a:off x="894034" y="302638"/>
            <a:ext cx="443787" cy="443787"/>
          </a:xfrm>
          <a:prstGeom prst="rect">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75" name="矩形 74"/>
          <p:cNvSpPr/>
          <p:nvPr/>
        </p:nvSpPr>
        <p:spPr>
          <a:xfrm>
            <a:off x="601482" y="135387"/>
            <a:ext cx="443787" cy="443787"/>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3" name="图片 2">
            <a:extLst>
              <a:ext uri="{FF2B5EF4-FFF2-40B4-BE49-F238E27FC236}">
                <a16:creationId xmlns:a16="http://schemas.microsoft.com/office/drawing/2014/main" id="{66B455F5-0E9C-10AD-E48A-9E5D7012401F}"/>
              </a:ext>
            </a:extLst>
          </p:cNvPr>
          <p:cNvPicPr>
            <a:picLocks noChangeAspect="1"/>
          </p:cNvPicPr>
          <p:nvPr/>
        </p:nvPicPr>
        <p:blipFill>
          <a:blip r:embed="rId3"/>
          <a:stretch>
            <a:fillRect/>
          </a:stretch>
        </p:blipFill>
        <p:spPr>
          <a:xfrm>
            <a:off x="3379836" y="1101172"/>
            <a:ext cx="2483082" cy="4042330"/>
          </a:xfrm>
          <a:prstGeom prst="rect">
            <a:avLst/>
          </a:prstGeom>
        </p:spPr>
      </p:pic>
      <p:pic>
        <p:nvPicPr>
          <p:cNvPr id="5" name="图片 4">
            <a:extLst>
              <a:ext uri="{FF2B5EF4-FFF2-40B4-BE49-F238E27FC236}">
                <a16:creationId xmlns:a16="http://schemas.microsoft.com/office/drawing/2014/main" id="{29604D61-822A-6FEE-B34D-08BF80394EFD}"/>
              </a:ext>
            </a:extLst>
          </p:cNvPr>
          <p:cNvPicPr>
            <a:picLocks noChangeAspect="1"/>
          </p:cNvPicPr>
          <p:nvPr/>
        </p:nvPicPr>
        <p:blipFill>
          <a:blip r:embed="rId4"/>
          <a:stretch>
            <a:fillRect/>
          </a:stretch>
        </p:blipFill>
        <p:spPr>
          <a:xfrm>
            <a:off x="6478116" y="4213184"/>
            <a:ext cx="2614140" cy="869804"/>
          </a:xfrm>
          <a:prstGeom prst="rect">
            <a:avLst/>
          </a:prstGeom>
        </p:spPr>
      </p:pic>
      <p:pic>
        <p:nvPicPr>
          <p:cNvPr id="17" name="图片 16">
            <a:extLst>
              <a:ext uri="{FF2B5EF4-FFF2-40B4-BE49-F238E27FC236}">
                <a16:creationId xmlns:a16="http://schemas.microsoft.com/office/drawing/2014/main" id="{6B12E12B-096B-675E-350B-D4DCE973F616}"/>
              </a:ext>
            </a:extLst>
          </p:cNvPr>
          <p:cNvPicPr>
            <a:picLocks noChangeAspect="1"/>
          </p:cNvPicPr>
          <p:nvPr/>
        </p:nvPicPr>
        <p:blipFill>
          <a:blip r:embed="rId5"/>
          <a:stretch>
            <a:fillRect/>
          </a:stretch>
        </p:blipFill>
        <p:spPr>
          <a:xfrm>
            <a:off x="206386" y="1667434"/>
            <a:ext cx="2106672" cy="3478731"/>
          </a:xfrm>
          <a:prstGeom prst="rect">
            <a:avLst/>
          </a:prstGeom>
        </p:spPr>
      </p:pic>
      <p:sp>
        <p:nvSpPr>
          <p:cNvPr id="18" name="文本框 17">
            <a:extLst>
              <a:ext uri="{FF2B5EF4-FFF2-40B4-BE49-F238E27FC236}">
                <a16:creationId xmlns:a16="http://schemas.microsoft.com/office/drawing/2014/main" id="{04651AD3-6658-D6FF-D689-DA7EEE351A71}"/>
              </a:ext>
            </a:extLst>
          </p:cNvPr>
          <p:cNvSpPr txBox="1"/>
          <p:nvPr/>
        </p:nvSpPr>
        <p:spPr>
          <a:xfrm>
            <a:off x="441415" y="1324454"/>
            <a:ext cx="896406" cy="276999"/>
          </a:xfrm>
          <a:prstGeom prst="rect">
            <a:avLst/>
          </a:prstGeom>
          <a:noFill/>
        </p:spPr>
        <p:txBody>
          <a:bodyPr wrap="square">
            <a:spAutoFit/>
          </a:bodyPr>
          <a:lstStyle/>
          <a:p>
            <a:r>
              <a:rPr lang="zh-CN" altLang="en-US" sz="1200" dirty="0">
                <a:solidFill>
                  <a:srgbClr val="7F7F7F"/>
                </a:solidFill>
                <a:latin typeface="微软雅黑" panose="020B0503020204020204" pitchFamily="34" charset="-122"/>
                <a:ea typeface="微软雅黑" panose="020B0503020204020204" pitchFamily="34" charset="-122"/>
              </a:rPr>
              <a:t>数据字典</a:t>
            </a:r>
          </a:p>
        </p:txBody>
      </p:sp>
    </p:spTree>
    <p:extLst>
      <p:ext uri="{BB962C8B-B14F-4D97-AF65-F5344CB8AC3E}">
        <p14:creationId xmlns:p14="http://schemas.microsoft.com/office/powerpoint/2010/main" val="138806125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0"/>
                                        </p:tgtEl>
                                        <p:attrNameLst>
                                          <p:attrName>style.visibility</p:attrName>
                                        </p:attrNameLst>
                                      </p:cBhvr>
                                      <p:to>
                                        <p:strVal val="visible"/>
                                      </p:to>
                                    </p:set>
                                    <p:animEffect transition="in" filter="fade">
                                      <p:cBhvr>
                                        <p:cTn id="7" dur="500"/>
                                        <p:tgtEl>
                                          <p:spTgt spid="10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par>
                                <p:cTn id="14" presetID="10" presetClass="entr" presetSubtype="0" fill="hold" nodeType="with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500"/>
                                        <p:tgtEl>
                                          <p:spTgt spid="3"/>
                                        </p:tgtEl>
                                      </p:cBhvr>
                                    </p:animEffect>
                                  </p:childTnLst>
                                </p:cTn>
                              </p:par>
                              <p:par>
                                <p:cTn id="17" presetID="10"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 grpId="0"/>
      <p:bldP spid="18"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00" name="TextBox 99"/>
          <p:cNvSpPr txBox="1"/>
          <p:nvPr/>
        </p:nvSpPr>
        <p:spPr>
          <a:xfrm>
            <a:off x="413397" y="837223"/>
            <a:ext cx="1738131" cy="487231"/>
          </a:xfrm>
          <a:prstGeom prst="rect">
            <a:avLst/>
          </a:prstGeom>
          <a:noFill/>
        </p:spPr>
        <p:txBody>
          <a:bodyPr wrap="square" lIns="68563" tIns="34281" rIns="68563" bIns="34281">
            <a:spAutoFit/>
          </a:bodyPr>
          <a:lstStyle>
            <a:lvl1pPr eaLnBrk="0" hangingPunct="0">
              <a:defRPr sz="3600">
                <a:solidFill>
                  <a:schemeClr val="tx1"/>
                </a:solidFill>
                <a:latin typeface="Lato Light" charset="0"/>
                <a:ea typeface="MS PGothic" panose="020B0600070205080204" pitchFamily="34" charset="-128"/>
              </a:defRPr>
            </a:lvl1pPr>
            <a:lvl2pPr marL="742950" indent="-285750" eaLnBrk="0" hangingPunct="0">
              <a:defRPr sz="3600">
                <a:solidFill>
                  <a:schemeClr val="tx1"/>
                </a:solidFill>
                <a:latin typeface="Lato Light" charset="0"/>
                <a:ea typeface="MS PGothic" panose="020B0600070205080204" pitchFamily="34" charset="-128"/>
              </a:defRPr>
            </a:lvl2pPr>
            <a:lvl3pPr marL="1143000" indent="-228600" eaLnBrk="0" hangingPunct="0">
              <a:defRPr sz="3600">
                <a:solidFill>
                  <a:schemeClr val="tx1"/>
                </a:solidFill>
                <a:latin typeface="Lato Light" charset="0"/>
                <a:ea typeface="MS PGothic" panose="020B0600070205080204" pitchFamily="34" charset="-128"/>
              </a:defRPr>
            </a:lvl3pPr>
            <a:lvl4pPr marL="1600200" indent="-228600" eaLnBrk="0" hangingPunct="0">
              <a:defRPr sz="3600">
                <a:solidFill>
                  <a:schemeClr val="tx1"/>
                </a:solidFill>
                <a:latin typeface="Lato Light" charset="0"/>
                <a:ea typeface="MS PGothic" panose="020B0600070205080204" pitchFamily="34" charset="-128"/>
              </a:defRPr>
            </a:lvl4pPr>
            <a:lvl5pPr marL="2057400" indent="-228600" eaLnBrk="0" hangingPunct="0">
              <a:defRPr sz="3600">
                <a:solidFill>
                  <a:schemeClr val="tx1"/>
                </a:solidFill>
                <a:latin typeface="Lato Light" charset="0"/>
                <a:ea typeface="MS PGothic" panose="020B0600070205080204" pitchFamily="34" charset="-128"/>
              </a:defRPr>
            </a:lvl5pPr>
            <a:lvl6pPr marL="2514600" indent="-228600" defTabSz="1826895" eaLnBrk="0" fontAlgn="base" hangingPunct="0">
              <a:spcBef>
                <a:spcPct val="0"/>
              </a:spcBef>
              <a:spcAft>
                <a:spcPct val="0"/>
              </a:spcAft>
              <a:defRPr sz="3600">
                <a:solidFill>
                  <a:schemeClr val="tx1"/>
                </a:solidFill>
                <a:latin typeface="Lato Light" charset="0"/>
                <a:ea typeface="MS PGothic" panose="020B0600070205080204" pitchFamily="34" charset="-128"/>
              </a:defRPr>
            </a:lvl6pPr>
            <a:lvl7pPr marL="2971800" indent="-228600" defTabSz="1826895" eaLnBrk="0" fontAlgn="base" hangingPunct="0">
              <a:spcBef>
                <a:spcPct val="0"/>
              </a:spcBef>
              <a:spcAft>
                <a:spcPct val="0"/>
              </a:spcAft>
              <a:defRPr sz="3600">
                <a:solidFill>
                  <a:schemeClr val="tx1"/>
                </a:solidFill>
                <a:latin typeface="Lato Light" charset="0"/>
                <a:ea typeface="MS PGothic" panose="020B0600070205080204" pitchFamily="34" charset="-128"/>
              </a:defRPr>
            </a:lvl7pPr>
            <a:lvl8pPr marL="3429000" indent="-228600" defTabSz="1826895" eaLnBrk="0" fontAlgn="base" hangingPunct="0">
              <a:spcBef>
                <a:spcPct val="0"/>
              </a:spcBef>
              <a:spcAft>
                <a:spcPct val="0"/>
              </a:spcAft>
              <a:defRPr sz="3600">
                <a:solidFill>
                  <a:schemeClr val="tx1"/>
                </a:solidFill>
                <a:latin typeface="Lato Light" charset="0"/>
                <a:ea typeface="MS PGothic" panose="020B0600070205080204" pitchFamily="34" charset="-128"/>
              </a:defRPr>
            </a:lvl8pPr>
            <a:lvl9pPr marL="3886200" indent="-228600" defTabSz="1826895" eaLnBrk="0" fontAlgn="base" hangingPunct="0">
              <a:spcBef>
                <a:spcPct val="0"/>
              </a:spcBef>
              <a:spcAft>
                <a:spcPct val="0"/>
              </a:spcAft>
              <a:defRPr sz="3600">
                <a:solidFill>
                  <a:schemeClr val="tx1"/>
                </a:solidFill>
                <a:latin typeface="Lato Light" charset="0"/>
                <a:ea typeface="MS PGothic" panose="020B0600070205080204" pitchFamily="34" charset="-128"/>
              </a:defRPr>
            </a:lvl9pPr>
          </a:lstStyle>
          <a:p>
            <a:pPr fontAlgn="base">
              <a:lnSpc>
                <a:spcPct val="125000"/>
              </a:lnSpc>
              <a:spcBef>
                <a:spcPct val="0"/>
              </a:spcBef>
              <a:spcAft>
                <a:spcPct val="0"/>
              </a:spcAft>
            </a:pPr>
            <a:r>
              <a:rPr lang="zh-CN" altLang="en-US" sz="2400" dirty="0">
                <a:solidFill>
                  <a:schemeClr val="tx1">
                    <a:lumMod val="75000"/>
                    <a:lumOff val="25000"/>
                  </a:schemeClr>
                </a:solidFill>
                <a:ea typeface="微软雅黑" panose="020B0503020204020204" pitchFamily="34" charset="-122"/>
              </a:rPr>
              <a:t>数据库需求</a:t>
            </a:r>
            <a:endParaRPr lang="en-US" altLang="zh-CN" sz="2400" dirty="0">
              <a:solidFill>
                <a:schemeClr val="tx1">
                  <a:lumMod val="75000"/>
                  <a:lumOff val="25000"/>
                </a:schemeClr>
              </a:solidFill>
              <a:ea typeface="微软雅黑" panose="020B0503020204020204" pitchFamily="34" charset="-122"/>
            </a:endParaRPr>
          </a:p>
        </p:txBody>
      </p:sp>
      <p:grpSp>
        <p:nvGrpSpPr>
          <p:cNvPr id="70" name="组合 69"/>
          <p:cNvGrpSpPr/>
          <p:nvPr/>
        </p:nvGrpSpPr>
        <p:grpSpPr>
          <a:xfrm>
            <a:off x="2714538" y="340191"/>
            <a:ext cx="6139168" cy="129804"/>
            <a:chOff x="2713964" y="340296"/>
            <a:chExt cx="6141063" cy="129844"/>
          </a:xfrm>
        </p:grpSpPr>
        <p:cxnSp>
          <p:nvCxnSpPr>
            <p:cNvPr id="71" name="直接连接符 70"/>
            <p:cNvCxnSpPr>
              <a:endCxn id="72" idx="3"/>
            </p:cNvCxnSpPr>
            <p:nvPr/>
          </p:nvCxnSpPr>
          <p:spPr>
            <a:xfrm flipH="1">
              <a:off x="2843808" y="405218"/>
              <a:ext cx="6011219" cy="0"/>
            </a:xfrm>
            <a:prstGeom prst="line">
              <a:avLst/>
            </a:prstGeom>
            <a:ln>
              <a:solidFill>
                <a:schemeClr val="tx2">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2" name="矩形 71"/>
            <p:cNvSpPr/>
            <p:nvPr/>
          </p:nvSpPr>
          <p:spPr>
            <a:xfrm>
              <a:off x="2713964" y="340296"/>
              <a:ext cx="129844" cy="129844"/>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grpSp>
      <p:sp>
        <p:nvSpPr>
          <p:cNvPr id="73" name="KSO_GT1.1.1"/>
          <p:cNvSpPr txBox="1"/>
          <p:nvPr/>
        </p:nvSpPr>
        <p:spPr>
          <a:xfrm>
            <a:off x="1439955" y="308574"/>
            <a:ext cx="1190258" cy="247574"/>
          </a:xfrm>
          <a:prstGeom prst="rect">
            <a:avLst/>
          </a:prstGeom>
          <a:noFill/>
          <a:ln>
            <a:noFill/>
          </a:ln>
        </p:spPr>
        <p:txBody>
          <a:bodyPr lIns="0" tIns="0" rIns="0" bIns="0"/>
          <a:lstStyle>
            <a:lvl1pPr defTabSz="464820">
              <a:defRPr sz="1400">
                <a:solidFill>
                  <a:schemeClr val="tx1"/>
                </a:solidFill>
                <a:latin typeface="微软雅黑" panose="020B0503020204020204" pitchFamily="34" charset="-122"/>
                <a:ea typeface="微软雅黑" panose="020B0503020204020204" pitchFamily="34" charset="-122"/>
              </a:defRPr>
            </a:lvl1pPr>
            <a:lvl2pPr marL="755650" indent="-290830" defTabSz="464820">
              <a:defRPr sz="1400">
                <a:solidFill>
                  <a:schemeClr val="tx1"/>
                </a:solidFill>
                <a:latin typeface="微软雅黑" panose="020B0503020204020204" pitchFamily="34" charset="-122"/>
                <a:ea typeface="微软雅黑" panose="020B0503020204020204" pitchFamily="34" charset="-122"/>
              </a:defRPr>
            </a:lvl2pPr>
            <a:lvl3pPr marL="1160780" indent="-230505" defTabSz="464820">
              <a:defRPr sz="1400">
                <a:solidFill>
                  <a:schemeClr val="tx1"/>
                </a:solidFill>
                <a:latin typeface="微软雅黑" panose="020B0503020204020204" pitchFamily="34" charset="-122"/>
                <a:ea typeface="微软雅黑" panose="020B0503020204020204" pitchFamily="34" charset="-122"/>
              </a:defRPr>
            </a:lvl3pPr>
            <a:lvl4pPr marL="1625600" indent="-230505" defTabSz="464820">
              <a:defRPr sz="1400">
                <a:solidFill>
                  <a:schemeClr val="tx1"/>
                </a:solidFill>
                <a:latin typeface="微软雅黑" panose="020B0503020204020204" pitchFamily="34" charset="-122"/>
                <a:ea typeface="微软雅黑" panose="020B0503020204020204" pitchFamily="34" charset="-122"/>
              </a:defRPr>
            </a:lvl4pPr>
            <a:lvl5pPr marL="2091055" indent="-231775" defTabSz="464820">
              <a:defRPr sz="1400">
                <a:solidFill>
                  <a:schemeClr val="tx1"/>
                </a:solidFill>
                <a:latin typeface="微软雅黑" panose="020B0503020204020204" pitchFamily="34" charset="-122"/>
                <a:ea typeface="微软雅黑" panose="020B0503020204020204" pitchFamily="34" charset="-122"/>
              </a:defRPr>
            </a:lvl5pPr>
            <a:lvl6pPr marL="2548255" indent="-231775" algn="ctr" defTabSz="464820" eaLnBrk="0" fontAlgn="ctr" hangingPunct="0">
              <a:spcBef>
                <a:spcPct val="0"/>
              </a:spcBef>
              <a:spcAft>
                <a:spcPct val="0"/>
              </a:spcAft>
              <a:buClr>
                <a:srgbClr val="FF0000"/>
              </a:buClr>
              <a:buSzPct val="70000"/>
              <a:buFont typeface="Arial" panose="020B0604020202020204" pitchFamily="34" charset="0"/>
              <a:defRPr sz="1400">
                <a:solidFill>
                  <a:schemeClr val="tx1"/>
                </a:solidFill>
                <a:latin typeface="微软雅黑" panose="020B0503020204020204" pitchFamily="34" charset="-122"/>
                <a:ea typeface="微软雅黑" panose="020B0503020204020204" pitchFamily="34" charset="-122"/>
              </a:defRPr>
            </a:lvl6pPr>
            <a:lvl7pPr marL="3005455" indent="-231775" algn="ctr" defTabSz="464820" eaLnBrk="0" fontAlgn="ctr" hangingPunct="0">
              <a:spcBef>
                <a:spcPct val="0"/>
              </a:spcBef>
              <a:spcAft>
                <a:spcPct val="0"/>
              </a:spcAft>
              <a:buClr>
                <a:srgbClr val="FF0000"/>
              </a:buClr>
              <a:buSzPct val="70000"/>
              <a:buFont typeface="Arial" panose="020B0604020202020204" pitchFamily="34" charset="0"/>
              <a:defRPr sz="1400">
                <a:solidFill>
                  <a:schemeClr val="tx1"/>
                </a:solidFill>
                <a:latin typeface="微软雅黑" panose="020B0503020204020204" pitchFamily="34" charset="-122"/>
                <a:ea typeface="微软雅黑" panose="020B0503020204020204" pitchFamily="34" charset="-122"/>
              </a:defRPr>
            </a:lvl7pPr>
            <a:lvl8pPr marL="3462655" indent="-231775" algn="ctr" defTabSz="464820" eaLnBrk="0" fontAlgn="ctr" hangingPunct="0">
              <a:spcBef>
                <a:spcPct val="0"/>
              </a:spcBef>
              <a:spcAft>
                <a:spcPct val="0"/>
              </a:spcAft>
              <a:buClr>
                <a:srgbClr val="FF0000"/>
              </a:buClr>
              <a:buSzPct val="70000"/>
              <a:buFont typeface="Arial" panose="020B0604020202020204" pitchFamily="34" charset="0"/>
              <a:defRPr sz="1400">
                <a:solidFill>
                  <a:schemeClr val="tx1"/>
                </a:solidFill>
                <a:latin typeface="微软雅黑" panose="020B0503020204020204" pitchFamily="34" charset="-122"/>
                <a:ea typeface="微软雅黑" panose="020B0503020204020204" pitchFamily="34" charset="-122"/>
              </a:defRPr>
            </a:lvl8pPr>
            <a:lvl9pPr marL="3919855" indent="-231775" algn="ctr" defTabSz="464820" eaLnBrk="0" fontAlgn="ctr" hangingPunct="0">
              <a:spcBef>
                <a:spcPct val="0"/>
              </a:spcBef>
              <a:spcAft>
                <a:spcPct val="0"/>
              </a:spcAft>
              <a:buClr>
                <a:srgbClr val="FF0000"/>
              </a:buClr>
              <a:buSzPct val="70000"/>
              <a:buFont typeface="Arial" panose="020B0604020202020204" pitchFamily="34" charset="0"/>
              <a:defRPr sz="1400">
                <a:solidFill>
                  <a:schemeClr val="tx1"/>
                </a:solidFill>
                <a:latin typeface="微软雅黑" panose="020B0503020204020204" pitchFamily="34" charset="-122"/>
                <a:ea typeface="微软雅黑" panose="020B0503020204020204" pitchFamily="34" charset="-122"/>
              </a:defRPr>
            </a:lvl9pPr>
          </a:lstStyle>
          <a:p>
            <a:pPr algn="ctr" eaLnBrk="1" fontAlgn="base" hangingPunct="1">
              <a:lnSpc>
                <a:spcPct val="120000"/>
              </a:lnSpc>
              <a:buClrTx/>
              <a:buSzTx/>
              <a:buFontTx/>
              <a:buNone/>
            </a:pPr>
            <a:r>
              <a:rPr lang="zh-CN" altLang="en-US" sz="1200" dirty="0">
                <a:solidFill>
                  <a:schemeClr val="tx1">
                    <a:lumMod val="50000"/>
                    <a:lumOff val="50000"/>
                  </a:schemeClr>
                </a:solidFill>
              </a:rPr>
              <a:t>需求分析</a:t>
            </a:r>
            <a:endParaRPr lang="en-US" altLang="zh-CN" sz="1200" dirty="0">
              <a:solidFill>
                <a:schemeClr val="tx1">
                  <a:lumMod val="50000"/>
                  <a:lumOff val="50000"/>
                </a:schemeClr>
              </a:solidFill>
            </a:endParaRPr>
          </a:p>
        </p:txBody>
      </p:sp>
      <p:sp>
        <p:nvSpPr>
          <p:cNvPr id="74" name="矩形 73"/>
          <p:cNvSpPr/>
          <p:nvPr/>
        </p:nvSpPr>
        <p:spPr>
          <a:xfrm>
            <a:off x="894034" y="302638"/>
            <a:ext cx="443787" cy="443787"/>
          </a:xfrm>
          <a:prstGeom prst="rect">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75" name="矩形 74"/>
          <p:cNvSpPr/>
          <p:nvPr/>
        </p:nvSpPr>
        <p:spPr>
          <a:xfrm>
            <a:off x="601482" y="135387"/>
            <a:ext cx="443787" cy="443787"/>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12" name="图片 11">
            <a:extLst>
              <a:ext uri="{FF2B5EF4-FFF2-40B4-BE49-F238E27FC236}">
                <a16:creationId xmlns:a16="http://schemas.microsoft.com/office/drawing/2014/main" id="{7E9E7C6A-051B-56D8-6F9B-0F5F6C9F8103}"/>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25663" y="333696"/>
            <a:ext cx="4566808" cy="4789485"/>
          </a:xfrm>
          <a:prstGeom prst="rect">
            <a:avLst/>
          </a:prstGeom>
          <a:noFill/>
          <a:ln>
            <a:noFill/>
          </a:ln>
        </p:spPr>
      </p:pic>
      <p:sp>
        <p:nvSpPr>
          <p:cNvPr id="14" name="文本框 13">
            <a:extLst>
              <a:ext uri="{FF2B5EF4-FFF2-40B4-BE49-F238E27FC236}">
                <a16:creationId xmlns:a16="http://schemas.microsoft.com/office/drawing/2014/main" id="{35A64F2A-8BAE-9755-8E80-9A7A9917891B}"/>
              </a:ext>
            </a:extLst>
          </p:cNvPr>
          <p:cNvSpPr txBox="1"/>
          <p:nvPr/>
        </p:nvSpPr>
        <p:spPr>
          <a:xfrm>
            <a:off x="441415" y="1324454"/>
            <a:ext cx="896406" cy="276999"/>
          </a:xfrm>
          <a:prstGeom prst="rect">
            <a:avLst/>
          </a:prstGeom>
          <a:noFill/>
        </p:spPr>
        <p:txBody>
          <a:bodyPr wrap="square">
            <a:spAutoFit/>
          </a:bodyPr>
          <a:lstStyle/>
          <a:p>
            <a:r>
              <a:rPr lang="zh-CN" altLang="en-US" sz="1200" dirty="0">
                <a:solidFill>
                  <a:srgbClr val="7F7F7F"/>
                </a:solidFill>
                <a:latin typeface="微软雅黑" panose="020B0503020204020204" pitchFamily="34" charset="-122"/>
                <a:ea typeface="微软雅黑" panose="020B0503020204020204" pitchFamily="34" charset="-122"/>
              </a:rPr>
              <a:t>数据流图</a:t>
            </a:r>
          </a:p>
        </p:txBody>
      </p:sp>
    </p:spTree>
    <p:extLst>
      <p:ext uri="{BB962C8B-B14F-4D97-AF65-F5344CB8AC3E}">
        <p14:creationId xmlns:p14="http://schemas.microsoft.com/office/powerpoint/2010/main" val="403039404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0"/>
                                        </p:tgtEl>
                                        <p:attrNameLst>
                                          <p:attrName>style.visibility</p:attrName>
                                        </p:attrNameLst>
                                      </p:cBhvr>
                                      <p:to>
                                        <p:strVal val="visible"/>
                                      </p:to>
                                    </p:set>
                                    <p:animEffect transition="in" filter="fade">
                                      <p:cBhvr>
                                        <p:cTn id="7" dur="500"/>
                                        <p:tgtEl>
                                          <p:spTgt spid="10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00" name="TextBox 99"/>
          <p:cNvSpPr txBox="1"/>
          <p:nvPr/>
        </p:nvSpPr>
        <p:spPr>
          <a:xfrm>
            <a:off x="413397" y="837223"/>
            <a:ext cx="2301141" cy="487231"/>
          </a:xfrm>
          <a:prstGeom prst="rect">
            <a:avLst/>
          </a:prstGeom>
          <a:noFill/>
        </p:spPr>
        <p:txBody>
          <a:bodyPr wrap="square" lIns="68563" tIns="34281" rIns="68563" bIns="34281">
            <a:spAutoFit/>
          </a:bodyPr>
          <a:lstStyle>
            <a:lvl1pPr eaLnBrk="0" hangingPunct="0">
              <a:defRPr sz="3600">
                <a:solidFill>
                  <a:schemeClr val="tx1"/>
                </a:solidFill>
                <a:latin typeface="Lato Light" charset="0"/>
                <a:ea typeface="MS PGothic" panose="020B0600070205080204" pitchFamily="34" charset="-128"/>
              </a:defRPr>
            </a:lvl1pPr>
            <a:lvl2pPr marL="742950" indent="-285750" eaLnBrk="0" hangingPunct="0">
              <a:defRPr sz="3600">
                <a:solidFill>
                  <a:schemeClr val="tx1"/>
                </a:solidFill>
                <a:latin typeface="Lato Light" charset="0"/>
                <a:ea typeface="MS PGothic" panose="020B0600070205080204" pitchFamily="34" charset="-128"/>
              </a:defRPr>
            </a:lvl2pPr>
            <a:lvl3pPr marL="1143000" indent="-228600" eaLnBrk="0" hangingPunct="0">
              <a:defRPr sz="3600">
                <a:solidFill>
                  <a:schemeClr val="tx1"/>
                </a:solidFill>
                <a:latin typeface="Lato Light" charset="0"/>
                <a:ea typeface="MS PGothic" panose="020B0600070205080204" pitchFamily="34" charset="-128"/>
              </a:defRPr>
            </a:lvl3pPr>
            <a:lvl4pPr marL="1600200" indent="-228600" eaLnBrk="0" hangingPunct="0">
              <a:defRPr sz="3600">
                <a:solidFill>
                  <a:schemeClr val="tx1"/>
                </a:solidFill>
                <a:latin typeface="Lato Light" charset="0"/>
                <a:ea typeface="MS PGothic" panose="020B0600070205080204" pitchFamily="34" charset="-128"/>
              </a:defRPr>
            </a:lvl4pPr>
            <a:lvl5pPr marL="2057400" indent="-228600" eaLnBrk="0" hangingPunct="0">
              <a:defRPr sz="3600">
                <a:solidFill>
                  <a:schemeClr val="tx1"/>
                </a:solidFill>
                <a:latin typeface="Lato Light" charset="0"/>
                <a:ea typeface="MS PGothic" panose="020B0600070205080204" pitchFamily="34" charset="-128"/>
              </a:defRPr>
            </a:lvl5pPr>
            <a:lvl6pPr marL="2514600" indent="-228600" defTabSz="1826895" eaLnBrk="0" fontAlgn="base" hangingPunct="0">
              <a:spcBef>
                <a:spcPct val="0"/>
              </a:spcBef>
              <a:spcAft>
                <a:spcPct val="0"/>
              </a:spcAft>
              <a:defRPr sz="3600">
                <a:solidFill>
                  <a:schemeClr val="tx1"/>
                </a:solidFill>
                <a:latin typeface="Lato Light" charset="0"/>
                <a:ea typeface="MS PGothic" panose="020B0600070205080204" pitchFamily="34" charset="-128"/>
              </a:defRPr>
            </a:lvl6pPr>
            <a:lvl7pPr marL="2971800" indent="-228600" defTabSz="1826895" eaLnBrk="0" fontAlgn="base" hangingPunct="0">
              <a:spcBef>
                <a:spcPct val="0"/>
              </a:spcBef>
              <a:spcAft>
                <a:spcPct val="0"/>
              </a:spcAft>
              <a:defRPr sz="3600">
                <a:solidFill>
                  <a:schemeClr val="tx1"/>
                </a:solidFill>
                <a:latin typeface="Lato Light" charset="0"/>
                <a:ea typeface="MS PGothic" panose="020B0600070205080204" pitchFamily="34" charset="-128"/>
              </a:defRPr>
            </a:lvl7pPr>
            <a:lvl8pPr marL="3429000" indent="-228600" defTabSz="1826895" eaLnBrk="0" fontAlgn="base" hangingPunct="0">
              <a:spcBef>
                <a:spcPct val="0"/>
              </a:spcBef>
              <a:spcAft>
                <a:spcPct val="0"/>
              </a:spcAft>
              <a:defRPr sz="3600">
                <a:solidFill>
                  <a:schemeClr val="tx1"/>
                </a:solidFill>
                <a:latin typeface="Lato Light" charset="0"/>
                <a:ea typeface="MS PGothic" panose="020B0600070205080204" pitchFamily="34" charset="-128"/>
              </a:defRPr>
            </a:lvl8pPr>
            <a:lvl9pPr marL="3886200" indent="-228600" defTabSz="1826895" eaLnBrk="0" fontAlgn="base" hangingPunct="0">
              <a:spcBef>
                <a:spcPct val="0"/>
              </a:spcBef>
              <a:spcAft>
                <a:spcPct val="0"/>
              </a:spcAft>
              <a:defRPr sz="3600">
                <a:solidFill>
                  <a:schemeClr val="tx1"/>
                </a:solidFill>
                <a:latin typeface="Lato Light" charset="0"/>
                <a:ea typeface="MS PGothic" panose="020B0600070205080204" pitchFamily="34" charset="-128"/>
              </a:defRPr>
            </a:lvl9pPr>
          </a:lstStyle>
          <a:p>
            <a:pPr fontAlgn="base">
              <a:lnSpc>
                <a:spcPct val="125000"/>
              </a:lnSpc>
              <a:spcBef>
                <a:spcPct val="0"/>
              </a:spcBef>
              <a:spcAft>
                <a:spcPct val="0"/>
              </a:spcAft>
            </a:pPr>
            <a:r>
              <a:rPr lang="zh-CN" altLang="en-US" sz="2400" dirty="0">
                <a:solidFill>
                  <a:schemeClr val="tx1">
                    <a:lumMod val="75000"/>
                    <a:lumOff val="25000"/>
                  </a:schemeClr>
                </a:solidFill>
                <a:ea typeface="微软雅黑" panose="020B0503020204020204" pitchFamily="34" charset="-122"/>
              </a:rPr>
              <a:t>非功能性需求</a:t>
            </a:r>
            <a:endParaRPr lang="en-US" altLang="zh-CN" sz="2400" dirty="0">
              <a:solidFill>
                <a:schemeClr val="tx1">
                  <a:lumMod val="75000"/>
                  <a:lumOff val="25000"/>
                </a:schemeClr>
              </a:solidFill>
              <a:ea typeface="微软雅黑" panose="020B0503020204020204" pitchFamily="34" charset="-122"/>
            </a:endParaRPr>
          </a:p>
        </p:txBody>
      </p:sp>
      <p:grpSp>
        <p:nvGrpSpPr>
          <p:cNvPr id="70" name="组合 69"/>
          <p:cNvGrpSpPr/>
          <p:nvPr/>
        </p:nvGrpSpPr>
        <p:grpSpPr>
          <a:xfrm>
            <a:off x="2714538" y="340191"/>
            <a:ext cx="6139168" cy="129804"/>
            <a:chOff x="2713964" y="340296"/>
            <a:chExt cx="6141063" cy="129844"/>
          </a:xfrm>
        </p:grpSpPr>
        <p:cxnSp>
          <p:nvCxnSpPr>
            <p:cNvPr id="71" name="直接连接符 70"/>
            <p:cNvCxnSpPr>
              <a:endCxn id="72" idx="3"/>
            </p:cNvCxnSpPr>
            <p:nvPr/>
          </p:nvCxnSpPr>
          <p:spPr>
            <a:xfrm flipH="1">
              <a:off x="2843808" y="405218"/>
              <a:ext cx="6011219" cy="0"/>
            </a:xfrm>
            <a:prstGeom prst="line">
              <a:avLst/>
            </a:prstGeom>
            <a:ln>
              <a:solidFill>
                <a:schemeClr val="tx2">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2" name="矩形 71"/>
            <p:cNvSpPr/>
            <p:nvPr/>
          </p:nvSpPr>
          <p:spPr>
            <a:xfrm>
              <a:off x="2713964" y="340296"/>
              <a:ext cx="129844" cy="129844"/>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grpSp>
      <p:sp>
        <p:nvSpPr>
          <p:cNvPr id="73" name="KSO_GT1.1.1"/>
          <p:cNvSpPr txBox="1"/>
          <p:nvPr/>
        </p:nvSpPr>
        <p:spPr>
          <a:xfrm>
            <a:off x="1439955" y="308574"/>
            <a:ext cx="1190258" cy="247574"/>
          </a:xfrm>
          <a:prstGeom prst="rect">
            <a:avLst/>
          </a:prstGeom>
          <a:noFill/>
          <a:ln>
            <a:noFill/>
          </a:ln>
        </p:spPr>
        <p:txBody>
          <a:bodyPr lIns="0" tIns="0" rIns="0" bIns="0"/>
          <a:lstStyle>
            <a:lvl1pPr defTabSz="464820">
              <a:defRPr sz="1400">
                <a:solidFill>
                  <a:schemeClr val="tx1"/>
                </a:solidFill>
                <a:latin typeface="微软雅黑" panose="020B0503020204020204" pitchFamily="34" charset="-122"/>
                <a:ea typeface="微软雅黑" panose="020B0503020204020204" pitchFamily="34" charset="-122"/>
              </a:defRPr>
            </a:lvl1pPr>
            <a:lvl2pPr marL="755650" indent="-290830" defTabSz="464820">
              <a:defRPr sz="1400">
                <a:solidFill>
                  <a:schemeClr val="tx1"/>
                </a:solidFill>
                <a:latin typeface="微软雅黑" panose="020B0503020204020204" pitchFamily="34" charset="-122"/>
                <a:ea typeface="微软雅黑" panose="020B0503020204020204" pitchFamily="34" charset="-122"/>
              </a:defRPr>
            </a:lvl2pPr>
            <a:lvl3pPr marL="1160780" indent="-230505" defTabSz="464820">
              <a:defRPr sz="1400">
                <a:solidFill>
                  <a:schemeClr val="tx1"/>
                </a:solidFill>
                <a:latin typeface="微软雅黑" panose="020B0503020204020204" pitchFamily="34" charset="-122"/>
                <a:ea typeface="微软雅黑" panose="020B0503020204020204" pitchFamily="34" charset="-122"/>
              </a:defRPr>
            </a:lvl3pPr>
            <a:lvl4pPr marL="1625600" indent="-230505" defTabSz="464820">
              <a:defRPr sz="1400">
                <a:solidFill>
                  <a:schemeClr val="tx1"/>
                </a:solidFill>
                <a:latin typeface="微软雅黑" panose="020B0503020204020204" pitchFamily="34" charset="-122"/>
                <a:ea typeface="微软雅黑" panose="020B0503020204020204" pitchFamily="34" charset="-122"/>
              </a:defRPr>
            </a:lvl4pPr>
            <a:lvl5pPr marL="2091055" indent="-231775" defTabSz="464820">
              <a:defRPr sz="1400">
                <a:solidFill>
                  <a:schemeClr val="tx1"/>
                </a:solidFill>
                <a:latin typeface="微软雅黑" panose="020B0503020204020204" pitchFamily="34" charset="-122"/>
                <a:ea typeface="微软雅黑" panose="020B0503020204020204" pitchFamily="34" charset="-122"/>
              </a:defRPr>
            </a:lvl5pPr>
            <a:lvl6pPr marL="2548255" indent="-231775" algn="ctr" defTabSz="464820" eaLnBrk="0" fontAlgn="ctr" hangingPunct="0">
              <a:spcBef>
                <a:spcPct val="0"/>
              </a:spcBef>
              <a:spcAft>
                <a:spcPct val="0"/>
              </a:spcAft>
              <a:buClr>
                <a:srgbClr val="FF0000"/>
              </a:buClr>
              <a:buSzPct val="70000"/>
              <a:buFont typeface="Arial" panose="020B0604020202020204" pitchFamily="34" charset="0"/>
              <a:defRPr sz="1400">
                <a:solidFill>
                  <a:schemeClr val="tx1"/>
                </a:solidFill>
                <a:latin typeface="微软雅黑" panose="020B0503020204020204" pitchFamily="34" charset="-122"/>
                <a:ea typeface="微软雅黑" panose="020B0503020204020204" pitchFamily="34" charset="-122"/>
              </a:defRPr>
            </a:lvl6pPr>
            <a:lvl7pPr marL="3005455" indent="-231775" algn="ctr" defTabSz="464820" eaLnBrk="0" fontAlgn="ctr" hangingPunct="0">
              <a:spcBef>
                <a:spcPct val="0"/>
              </a:spcBef>
              <a:spcAft>
                <a:spcPct val="0"/>
              </a:spcAft>
              <a:buClr>
                <a:srgbClr val="FF0000"/>
              </a:buClr>
              <a:buSzPct val="70000"/>
              <a:buFont typeface="Arial" panose="020B0604020202020204" pitchFamily="34" charset="0"/>
              <a:defRPr sz="1400">
                <a:solidFill>
                  <a:schemeClr val="tx1"/>
                </a:solidFill>
                <a:latin typeface="微软雅黑" panose="020B0503020204020204" pitchFamily="34" charset="-122"/>
                <a:ea typeface="微软雅黑" panose="020B0503020204020204" pitchFamily="34" charset="-122"/>
              </a:defRPr>
            </a:lvl7pPr>
            <a:lvl8pPr marL="3462655" indent="-231775" algn="ctr" defTabSz="464820" eaLnBrk="0" fontAlgn="ctr" hangingPunct="0">
              <a:spcBef>
                <a:spcPct val="0"/>
              </a:spcBef>
              <a:spcAft>
                <a:spcPct val="0"/>
              </a:spcAft>
              <a:buClr>
                <a:srgbClr val="FF0000"/>
              </a:buClr>
              <a:buSzPct val="70000"/>
              <a:buFont typeface="Arial" panose="020B0604020202020204" pitchFamily="34" charset="0"/>
              <a:defRPr sz="1400">
                <a:solidFill>
                  <a:schemeClr val="tx1"/>
                </a:solidFill>
                <a:latin typeface="微软雅黑" panose="020B0503020204020204" pitchFamily="34" charset="-122"/>
                <a:ea typeface="微软雅黑" panose="020B0503020204020204" pitchFamily="34" charset="-122"/>
              </a:defRPr>
            </a:lvl8pPr>
            <a:lvl9pPr marL="3919855" indent="-231775" algn="ctr" defTabSz="464820" eaLnBrk="0" fontAlgn="ctr" hangingPunct="0">
              <a:spcBef>
                <a:spcPct val="0"/>
              </a:spcBef>
              <a:spcAft>
                <a:spcPct val="0"/>
              </a:spcAft>
              <a:buClr>
                <a:srgbClr val="FF0000"/>
              </a:buClr>
              <a:buSzPct val="70000"/>
              <a:buFont typeface="Arial" panose="020B0604020202020204" pitchFamily="34" charset="0"/>
              <a:defRPr sz="1400">
                <a:solidFill>
                  <a:schemeClr val="tx1"/>
                </a:solidFill>
                <a:latin typeface="微软雅黑" panose="020B0503020204020204" pitchFamily="34" charset="-122"/>
                <a:ea typeface="微软雅黑" panose="020B0503020204020204" pitchFamily="34" charset="-122"/>
              </a:defRPr>
            </a:lvl9pPr>
          </a:lstStyle>
          <a:p>
            <a:pPr algn="ctr" eaLnBrk="1" fontAlgn="base" hangingPunct="1">
              <a:lnSpc>
                <a:spcPct val="120000"/>
              </a:lnSpc>
              <a:buClrTx/>
              <a:buSzTx/>
              <a:buFontTx/>
              <a:buNone/>
            </a:pPr>
            <a:r>
              <a:rPr lang="zh-CN" altLang="en-US" sz="1200" dirty="0">
                <a:solidFill>
                  <a:schemeClr val="tx1">
                    <a:lumMod val="50000"/>
                    <a:lumOff val="50000"/>
                  </a:schemeClr>
                </a:solidFill>
              </a:rPr>
              <a:t>需求分析</a:t>
            </a:r>
            <a:endParaRPr lang="en-US" altLang="zh-CN" sz="1200" dirty="0">
              <a:solidFill>
                <a:schemeClr val="tx1">
                  <a:lumMod val="50000"/>
                  <a:lumOff val="50000"/>
                </a:schemeClr>
              </a:solidFill>
            </a:endParaRPr>
          </a:p>
        </p:txBody>
      </p:sp>
      <p:sp>
        <p:nvSpPr>
          <p:cNvPr id="74" name="矩形 73"/>
          <p:cNvSpPr/>
          <p:nvPr/>
        </p:nvSpPr>
        <p:spPr>
          <a:xfrm>
            <a:off x="894034" y="302638"/>
            <a:ext cx="443787" cy="443787"/>
          </a:xfrm>
          <a:prstGeom prst="rect">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75" name="矩形 74"/>
          <p:cNvSpPr/>
          <p:nvPr/>
        </p:nvSpPr>
        <p:spPr>
          <a:xfrm>
            <a:off x="601482" y="135387"/>
            <a:ext cx="443787" cy="443787"/>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4" name="文本框 13">
            <a:extLst>
              <a:ext uri="{FF2B5EF4-FFF2-40B4-BE49-F238E27FC236}">
                <a16:creationId xmlns:a16="http://schemas.microsoft.com/office/drawing/2014/main" id="{35A64F2A-8BAE-9755-8E80-9A7A9917891B}"/>
              </a:ext>
            </a:extLst>
          </p:cNvPr>
          <p:cNvSpPr txBox="1"/>
          <p:nvPr/>
        </p:nvSpPr>
        <p:spPr>
          <a:xfrm>
            <a:off x="441415" y="1324454"/>
            <a:ext cx="896406" cy="276999"/>
          </a:xfrm>
          <a:prstGeom prst="rect">
            <a:avLst/>
          </a:prstGeom>
          <a:noFill/>
        </p:spPr>
        <p:txBody>
          <a:bodyPr wrap="square">
            <a:spAutoFit/>
          </a:bodyPr>
          <a:lstStyle/>
          <a:p>
            <a:r>
              <a:rPr lang="zh-CN" altLang="en-US" sz="1200" dirty="0">
                <a:solidFill>
                  <a:srgbClr val="7F7F7F"/>
                </a:solidFill>
                <a:latin typeface="微软雅黑" panose="020B0503020204020204" pitchFamily="34" charset="-122"/>
                <a:ea typeface="微软雅黑" panose="020B0503020204020204" pitchFamily="34" charset="-122"/>
              </a:rPr>
              <a:t>安全需求</a:t>
            </a:r>
          </a:p>
        </p:txBody>
      </p:sp>
      <p:sp>
        <p:nvSpPr>
          <p:cNvPr id="11" name="TextBox 99">
            <a:extLst>
              <a:ext uri="{FF2B5EF4-FFF2-40B4-BE49-F238E27FC236}">
                <a16:creationId xmlns:a16="http://schemas.microsoft.com/office/drawing/2014/main" id="{88F2249C-9E1B-A40E-6A56-3A55A3C1B1C8}"/>
              </a:ext>
            </a:extLst>
          </p:cNvPr>
          <p:cNvSpPr txBox="1"/>
          <p:nvPr/>
        </p:nvSpPr>
        <p:spPr>
          <a:xfrm>
            <a:off x="413398" y="1689347"/>
            <a:ext cx="2216815" cy="1152057"/>
          </a:xfrm>
          <a:prstGeom prst="rect">
            <a:avLst/>
          </a:prstGeom>
          <a:noFill/>
        </p:spPr>
        <p:txBody>
          <a:bodyPr wrap="square" lIns="68563" tIns="34281" rIns="68563" bIns="34281">
            <a:spAutoFit/>
          </a:bodyPr>
          <a:lstStyle>
            <a:lvl1pPr eaLnBrk="0" hangingPunct="0">
              <a:defRPr sz="3600">
                <a:solidFill>
                  <a:schemeClr val="tx1"/>
                </a:solidFill>
                <a:latin typeface="Lato Light" charset="0"/>
                <a:ea typeface="MS PGothic" panose="020B0600070205080204" pitchFamily="34" charset="-128"/>
              </a:defRPr>
            </a:lvl1pPr>
            <a:lvl2pPr marL="742950" indent="-285750" eaLnBrk="0" hangingPunct="0">
              <a:defRPr sz="3600">
                <a:solidFill>
                  <a:schemeClr val="tx1"/>
                </a:solidFill>
                <a:latin typeface="Lato Light" charset="0"/>
                <a:ea typeface="MS PGothic" panose="020B0600070205080204" pitchFamily="34" charset="-128"/>
              </a:defRPr>
            </a:lvl2pPr>
            <a:lvl3pPr marL="1143000" indent="-228600" eaLnBrk="0" hangingPunct="0">
              <a:defRPr sz="3600">
                <a:solidFill>
                  <a:schemeClr val="tx1"/>
                </a:solidFill>
                <a:latin typeface="Lato Light" charset="0"/>
                <a:ea typeface="MS PGothic" panose="020B0600070205080204" pitchFamily="34" charset="-128"/>
              </a:defRPr>
            </a:lvl3pPr>
            <a:lvl4pPr marL="1600200" indent="-228600" eaLnBrk="0" hangingPunct="0">
              <a:defRPr sz="3600">
                <a:solidFill>
                  <a:schemeClr val="tx1"/>
                </a:solidFill>
                <a:latin typeface="Lato Light" charset="0"/>
                <a:ea typeface="MS PGothic" panose="020B0600070205080204" pitchFamily="34" charset="-128"/>
              </a:defRPr>
            </a:lvl4pPr>
            <a:lvl5pPr marL="2057400" indent="-228600" eaLnBrk="0" hangingPunct="0">
              <a:defRPr sz="3600">
                <a:solidFill>
                  <a:schemeClr val="tx1"/>
                </a:solidFill>
                <a:latin typeface="Lato Light" charset="0"/>
                <a:ea typeface="MS PGothic" panose="020B0600070205080204" pitchFamily="34" charset="-128"/>
              </a:defRPr>
            </a:lvl5pPr>
            <a:lvl6pPr marL="2514600" indent="-228600" defTabSz="1826895" eaLnBrk="0" fontAlgn="base" hangingPunct="0">
              <a:spcBef>
                <a:spcPct val="0"/>
              </a:spcBef>
              <a:spcAft>
                <a:spcPct val="0"/>
              </a:spcAft>
              <a:defRPr sz="3600">
                <a:solidFill>
                  <a:schemeClr val="tx1"/>
                </a:solidFill>
                <a:latin typeface="Lato Light" charset="0"/>
                <a:ea typeface="MS PGothic" panose="020B0600070205080204" pitchFamily="34" charset="-128"/>
              </a:defRPr>
            </a:lvl6pPr>
            <a:lvl7pPr marL="2971800" indent="-228600" defTabSz="1826895" eaLnBrk="0" fontAlgn="base" hangingPunct="0">
              <a:spcBef>
                <a:spcPct val="0"/>
              </a:spcBef>
              <a:spcAft>
                <a:spcPct val="0"/>
              </a:spcAft>
              <a:defRPr sz="3600">
                <a:solidFill>
                  <a:schemeClr val="tx1"/>
                </a:solidFill>
                <a:latin typeface="Lato Light" charset="0"/>
                <a:ea typeface="MS PGothic" panose="020B0600070205080204" pitchFamily="34" charset="-128"/>
              </a:defRPr>
            </a:lvl7pPr>
            <a:lvl8pPr marL="3429000" indent="-228600" defTabSz="1826895" eaLnBrk="0" fontAlgn="base" hangingPunct="0">
              <a:spcBef>
                <a:spcPct val="0"/>
              </a:spcBef>
              <a:spcAft>
                <a:spcPct val="0"/>
              </a:spcAft>
              <a:defRPr sz="3600">
                <a:solidFill>
                  <a:schemeClr val="tx1"/>
                </a:solidFill>
                <a:latin typeface="Lato Light" charset="0"/>
                <a:ea typeface="MS PGothic" panose="020B0600070205080204" pitchFamily="34" charset="-128"/>
              </a:defRPr>
            </a:lvl8pPr>
            <a:lvl9pPr marL="3886200" indent="-228600" defTabSz="1826895" eaLnBrk="0" fontAlgn="base" hangingPunct="0">
              <a:spcBef>
                <a:spcPct val="0"/>
              </a:spcBef>
              <a:spcAft>
                <a:spcPct val="0"/>
              </a:spcAft>
              <a:defRPr sz="3600">
                <a:solidFill>
                  <a:schemeClr val="tx1"/>
                </a:solidFill>
                <a:latin typeface="Lato Light" charset="0"/>
                <a:ea typeface="MS PGothic" panose="020B0600070205080204" pitchFamily="34" charset="-128"/>
              </a:defRPr>
            </a:lvl9pPr>
          </a:lstStyle>
          <a:p>
            <a:pPr marL="285750" indent="-285750" fontAlgn="base">
              <a:lnSpc>
                <a:spcPct val="150000"/>
              </a:lnSpc>
              <a:spcBef>
                <a:spcPct val="0"/>
              </a:spcBef>
              <a:spcAft>
                <a:spcPct val="0"/>
              </a:spcAft>
              <a:buFont typeface="Arial" panose="020B0604020202020204" pitchFamily="34" charset="0"/>
              <a:buChar char="•"/>
            </a:pPr>
            <a:r>
              <a:rPr lang="zh-CN" altLang="en-US" sz="1600" b="1" dirty="0">
                <a:latin typeface="微软雅黑" panose="020B0503020204020204" pitchFamily="34" charset="-122"/>
                <a:ea typeface="微软雅黑" panose="020B0503020204020204" pitchFamily="34" charset="-122"/>
                <a:sym typeface="Gill Sans" charset="0"/>
              </a:rPr>
              <a:t>网站信息保密性</a:t>
            </a:r>
            <a:endParaRPr lang="en-US" altLang="zh-CN" sz="1600" b="1" dirty="0">
              <a:latin typeface="微软雅黑" panose="020B0503020204020204" pitchFamily="34" charset="-122"/>
              <a:ea typeface="微软雅黑" panose="020B0503020204020204" pitchFamily="34" charset="-122"/>
              <a:sym typeface="Gill Sans" charset="0"/>
            </a:endParaRPr>
          </a:p>
          <a:p>
            <a:pPr marL="285750" indent="-285750" fontAlgn="base">
              <a:lnSpc>
                <a:spcPct val="150000"/>
              </a:lnSpc>
              <a:spcBef>
                <a:spcPct val="0"/>
              </a:spcBef>
              <a:spcAft>
                <a:spcPct val="0"/>
              </a:spcAft>
              <a:buFont typeface="Arial" panose="020B0604020202020204" pitchFamily="34" charset="0"/>
              <a:buChar char="•"/>
            </a:pPr>
            <a:r>
              <a:rPr lang="zh-CN" altLang="en-US" sz="1600" b="1" dirty="0">
                <a:latin typeface="微软雅黑" panose="020B0503020204020204" pitchFamily="34" charset="-122"/>
                <a:ea typeface="微软雅黑" panose="020B0503020204020204" pitchFamily="34" charset="-122"/>
                <a:sym typeface="Gill Sans" charset="0"/>
              </a:rPr>
              <a:t>有权限认证功能</a:t>
            </a:r>
            <a:endParaRPr lang="en-US" altLang="zh-CN" sz="1600" b="1" dirty="0">
              <a:latin typeface="微软雅黑" panose="020B0503020204020204" pitchFamily="34" charset="-122"/>
              <a:ea typeface="微软雅黑" panose="020B0503020204020204" pitchFamily="34" charset="-122"/>
              <a:sym typeface="Gill Sans" charset="0"/>
            </a:endParaRPr>
          </a:p>
          <a:p>
            <a:pPr marL="285750" indent="-285750" fontAlgn="base">
              <a:lnSpc>
                <a:spcPct val="150000"/>
              </a:lnSpc>
              <a:spcBef>
                <a:spcPct val="0"/>
              </a:spcBef>
              <a:spcAft>
                <a:spcPct val="0"/>
              </a:spcAft>
              <a:buFont typeface="Arial" panose="020B0604020202020204" pitchFamily="34" charset="0"/>
              <a:buChar char="•"/>
            </a:pPr>
            <a:r>
              <a:rPr lang="zh-CN" altLang="en-US" sz="1600" b="1" dirty="0">
                <a:latin typeface="微软雅黑" panose="020B0503020204020204" pitchFamily="34" charset="-122"/>
                <a:ea typeface="微软雅黑" panose="020B0503020204020204" pitchFamily="34" charset="-122"/>
                <a:sym typeface="Gill Sans" charset="0"/>
              </a:rPr>
              <a:t>定期进行漏洞检测</a:t>
            </a:r>
            <a:endParaRPr lang="en-US" altLang="zh-CN" sz="1600" b="1" dirty="0">
              <a:latin typeface="微软雅黑" panose="020B0503020204020204" pitchFamily="34" charset="-122"/>
              <a:ea typeface="微软雅黑" panose="020B0503020204020204" pitchFamily="34" charset="-122"/>
              <a:sym typeface="Gill Sans" charset="0"/>
            </a:endParaRPr>
          </a:p>
        </p:txBody>
      </p:sp>
      <p:sp>
        <p:nvSpPr>
          <p:cNvPr id="13" name="文本框 12">
            <a:extLst>
              <a:ext uri="{FF2B5EF4-FFF2-40B4-BE49-F238E27FC236}">
                <a16:creationId xmlns:a16="http://schemas.microsoft.com/office/drawing/2014/main" id="{3ECEC942-5EE2-FF87-045E-37DD3BD94A14}"/>
              </a:ext>
            </a:extLst>
          </p:cNvPr>
          <p:cNvSpPr txBox="1"/>
          <p:nvPr/>
        </p:nvSpPr>
        <p:spPr>
          <a:xfrm>
            <a:off x="5302965" y="1320377"/>
            <a:ext cx="896406" cy="276999"/>
          </a:xfrm>
          <a:prstGeom prst="rect">
            <a:avLst/>
          </a:prstGeom>
          <a:noFill/>
        </p:spPr>
        <p:txBody>
          <a:bodyPr wrap="square">
            <a:spAutoFit/>
          </a:bodyPr>
          <a:lstStyle/>
          <a:p>
            <a:r>
              <a:rPr lang="zh-CN" altLang="en-US" sz="1200" dirty="0">
                <a:solidFill>
                  <a:srgbClr val="7F7F7F"/>
                </a:solidFill>
                <a:latin typeface="微软雅黑" panose="020B0503020204020204" pitchFamily="34" charset="-122"/>
                <a:ea typeface="微软雅黑" panose="020B0503020204020204" pitchFamily="34" charset="-122"/>
              </a:rPr>
              <a:t>美观需求</a:t>
            </a:r>
          </a:p>
        </p:txBody>
      </p:sp>
      <p:sp>
        <p:nvSpPr>
          <p:cNvPr id="15" name="TextBox 99">
            <a:extLst>
              <a:ext uri="{FF2B5EF4-FFF2-40B4-BE49-F238E27FC236}">
                <a16:creationId xmlns:a16="http://schemas.microsoft.com/office/drawing/2014/main" id="{081754E0-C582-56BB-94F6-B598E97CC269}"/>
              </a:ext>
            </a:extLst>
          </p:cNvPr>
          <p:cNvSpPr txBox="1"/>
          <p:nvPr/>
        </p:nvSpPr>
        <p:spPr>
          <a:xfrm>
            <a:off x="5205033" y="1678533"/>
            <a:ext cx="2216815" cy="1133754"/>
          </a:xfrm>
          <a:prstGeom prst="rect">
            <a:avLst/>
          </a:prstGeom>
          <a:noFill/>
        </p:spPr>
        <p:txBody>
          <a:bodyPr wrap="square" lIns="68563" tIns="34281" rIns="68563" bIns="34281">
            <a:spAutoFit/>
          </a:bodyPr>
          <a:lstStyle>
            <a:lvl1pPr eaLnBrk="0" hangingPunct="0">
              <a:defRPr sz="3600">
                <a:solidFill>
                  <a:schemeClr val="tx1"/>
                </a:solidFill>
                <a:latin typeface="Lato Light" charset="0"/>
                <a:ea typeface="MS PGothic" panose="020B0600070205080204" pitchFamily="34" charset="-128"/>
              </a:defRPr>
            </a:lvl1pPr>
            <a:lvl2pPr marL="742950" indent="-285750" eaLnBrk="0" hangingPunct="0">
              <a:defRPr sz="3600">
                <a:solidFill>
                  <a:schemeClr val="tx1"/>
                </a:solidFill>
                <a:latin typeface="Lato Light" charset="0"/>
                <a:ea typeface="MS PGothic" panose="020B0600070205080204" pitchFamily="34" charset="-128"/>
              </a:defRPr>
            </a:lvl2pPr>
            <a:lvl3pPr marL="1143000" indent="-228600" eaLnBrk="0" hangingPunct="0">
              <a:defRPr sz="3600">
                <a:solidFill>
                  <a:schemeClr val="tx1"/>
                </a:solidFill>
                <a:latin typeface="Lato Light" charset="0"/>
                <a:ea typeface="MS PGothic" panose="020B0600070205080204" pitchFamily="34" charset="-128"/>
              </a:defRPr>
            </a:lvl3pPr>
            <a:lvl4pPr marL="1600200" indent="-228600" eaLnBrk="0" hangingPunct="0">
              <a:defRPr sz="3600">
                <a:solidFill>
                  <a:schemeClr val="tx1"/>
                </a:solidFill>
                <a:latin typeface="Lato Light" charset="0"/>
                <a:ea typeface="MS PGothic" panose="020B0600070205080204" pitchFamily="34" charset="-128"/>
              </a:defRPr>
            </a:lvl4pPr>
            <a:lvl5pPr marL="2057400" indent="-228600" eaLnBrk="0" hangingPunct="0">
              <a:defRPr sz="3600">
                <a:solidFill>
                  <a:schemeClr val="tx1"/>
                </a:solidFill>
                <a:latin typeface="Lato Light" charset="0"/>
                <a:ea typeface="MS PGothic" panose="020B0600070205080204" pitchFamily="34" charset="-128"/>
              </a:defRPr>
            </a:lvl5pPr>
            <a:lvl6pPr marL="2514600" indent="-228600" defTabSz="1826895" eaLnBrk="0" fontAlgn="base" hangingPunct="0">
              <a:spcBef>
                <a:spcPct val="0"/>
              </a:spcBef>
              <a:spcAft>
                <a:spcPct val="0"/>
              </a:spcAft>
              <a:defRPr sz="3600">
                <a:solidFill>
                  <a:schemeClr val="tx1"/>
                </a:solidFill>
                <a:latin typeface="Lato Light" charset="0"/>
                <a:ea typeface="MS PGothic" panose="020B0600070205080204" pitchFamily="34" charset="-128"/>
              </a:defRPr>
            </a:lvl6pPr>
            <a:lvl7pPr marL="2971800" indent="-228600" defTabSz="1826895" eaLnBrk="0" fontAlgn="base" hangingPunct="0">
              <a:spcBef>
                <a:spcPct val="0"/>
              </a:spcBef>
              <a:spcAft>
                <a:spcPct val="0"/>
              </a:spcAft>
              <a:defRPr sz="3600">
                <a:solidFill>
                  <a:schemeClr val="tx1"/>
                </a:solidFill>
                <a:latin typeface="Lato Light" charset="0"/>
                <a:ea typeface="MS PGothic" panose="020B0600070205080204" pitchFamily="34" charset="-128"/>
              </a:defRPr>
            </a:lvl7pPr>
            <a:lvl8pPr marL="3429000" indent="-228600" defTabSz="1826895" eaLnBrk="0" fontAlgn="base" hangingPunct="0">
              <a:spcBef>
                <a:spcPct val="0"/>
              </a:spcBef>
              <a:spcAft>
                <a:spcPct val="0"/>
              </a:spcAft>
              <a:defRPr sz="3600">
                <a:solidFill>
                  <a:schemeClr val="tx1"/>
                </a:solidFill>
                <a:latin typeface="Lato Light" charset="0"/>
                <a:ea typeface="MS PGothic" panose="020B0600070205080204" pitchFamily="34" charset="-128"/>
              </a:defRPr>
            </a:lvl8pPr>
            <a:lvl9pPr marL="3886200" indent="-228600" defTabSz="1826895" eaLnBrk="0" fontAlgn="base" hangingPunct="0">
              <a:spcBef>
                <a:spcPct val="0"/>
              </a:spcBef>
              <a:spcAft>
                <a:spcPct val="0"/>
              </a:spcAft>
              <a:defRPr sz="3600">
                <a:solidFill>
                  <a:schemeClr val="tx1"/>
                </a:solidFill>
                <a:latin typeface="Lato Light" charset="0"/>
                <a:ea typeface="MS PGothic" panose="020B0600070205080204" pitchFamily="34" charset="-128"/>
              </a:defRPr>
            </a:lvl9pPr>
          </a:lstStyle>
          <a:p>
            <a:pPr marL="285750" indent="-285750" fontAlgn="base">
              <a:lnSpc>
                <a:spcPct val="150000"/>
              </a:lnSpc>
              <a:spcBef>
                <a:spcPct val="0"/>
              </a:spcBef>
              <a:spcAft>
                <a:spcPct val="0"/>
              </a:spcAft>
              <a:buFont typeface="Arial" panose="020B0604020202020204" pitchFamily="34" charset="0"/>
              <a:buChar char="•"/>
            </a:pPr>
            <a:r>
              <a:rPr lang="zh-CN" altLang="en-US" sz="1600" b="1" dirty="0">
                <a:latin typeface="微软雅黑" panose="020B0503020204020204" pitchFamily="34" charset="-122"/>
                <a:ea typeface="微软雅黑" panose="020B0503020204020204" pitchFamily="34" charset="-122"/>
                <a:sym typeface="Gill Sans" charset="0"/>
              </a:rPr>
              <a:t>界面风格统一</a:t>
            </a:r>
            <a:endParaRPr lang="en-US" altLang="zh-CN" sz="1600" b="1" dirty="0">
              <a:latin typeface="微软雅黑" panose="020B0503020204020204" pitchFamily="34" charset="-122"/>
              <a:ea typeface="微软雅黑" panose="020B0503020204020204" pitchFamily="34" charset="-122"/>
              <a:sym typeface="Gill Sans" charset="0"/>
            </a:endParaRPr>
          </a:p>
          <a:p>
            <a:pPr marL="285750" indent="-285750" fontAlgn="base">
              <a:lnSpc>
                <a:spcPct val="150000"/>
              </a:lnSpc>
              <a:spcBef>
                <a:spcPct val="0"/>
              </a:spcBef>
              <a:spcAft>
                <a:spcPct val="0"/>
              </a:spcAft>
              <a:buFont typeface="Arial" panose="020B0604020202020204" pitchFamily="34" charset="0"/>
              <a:buChar char="•"/>
            </a:pPr>
            <a:r>
              <a:rPr lang="zh-CN" altLang="en-US" sz="1600" b="1" dirty="0">
                <a:latin typeface="微软雅黑" panose="020B0503020204020204" pitchFamily="34" charset="-122"/>
                <a:ea typeface="微软雅黑" panose="020B0503020204020204" pitchFamily="34" charset="-122"/>
                <a:sym typeface="Gill Sans" charset="0"/>
              </a:rPr>
              <a:t>功能明确</a:t>
            </a:r>
            <a:endParaRPr lang="en-US" altLang="zh-CN" sz="1600" b="1" dirty="0">
              <a:latin typeface="微软雅黑" panose="020B0503020204020204" pitchFamily="34" charset="-122"/>
              <a:ea typeface="微软雅黑" panose="020B0503020204020204" pitchFamily="34" charset="-122"/>
              <a:sym typeface="Gill Sans" charset="0"/>
            </a:endParaRPr>
          </a:p>
          <a:p>
            <a:pPr marL="285750" indent="-285750" fontAlgn="base">
              <a:lnSpc>
                <a:spcPct val="150000"/>
              </a:lnSpc>
              <a:spcBef>
                <a:spcPct val="0"/>
              </a:spcBef>
              <a:spcAft>
                <a:spcPct val="0"/>
              </a:spcAft>
              <a:buFont typeface="Arial" panose="020B0604020202020204" pitchFamily="34" charset="0"/>
              <a:buChar char="•"/>
            </a:pPr>
            <a:r>
              <a:rPr lang="zh-CN" altLang="en-US" sz="1600" b="1" dirty="0">
                <a:latin typeface="微软雅黑" panose="020B0503020204020204" pitchFamily="34" charset="-122"/>
                <a:ea typeface="微软雅黑" panose="020B0503020204020204" pitchFamily="34" charset="-122"/>
                <a:sym typeface="Gill Sans" charset="0"/>
              </a:rPr>
              <a:t>方便用户交互</a:t>
            </a:r>
            <a:endParaRPr lang="en-US" altLang="zh-CN" sz="1600" b="1" dirty="0">
              <a:latin typeface="微软雅黑" panose="020B0503020204020204" pitchFamily="34" charset="-122"/>
              <a:ea typeface="微软雅黑" panose="020B0503020204020204" pitchFamily="34" charset="-122"/>
              <a:sym typeface="Gill Sans" charset="0"/>
            </a:endParaRPr>
          </a:p>
        </p:txBody>
      </p:sp>
      <p:sp>
        <p:nvSpPr>
          <p:cNvPr id="16" name="文本框 15">
            <a:extLst>
              <a:ext uri="{FF2B5EF4-FFF2-40B4-BE49-F238E27FC236}">
                <a16:creationId xmlns:a16="http://schemas.microsoft.com/office/drawing/2014/main" id="{A1203BC5-FC40-2EF2-0946-1FF9AB719C51}"/>
              </a:ext>
            </a:extLst>
          </p:cNvPr>
          <p:cNvSpPr txBox="1"/>
          <p:nvPr/>
        </p:nvSpPr>
        <p:spPr>
          <a:xfrm>
            <a:off x="441415" y="3067797"/>
            <a:ext cx="896406" cy="276999"/>
          </a:xfrm>
          <a:prstGeom prst="rect">
            <a:avLst/>
          </a:prstGeom>
          <a:noFill/>
        </p:spPr>
        <p:txBody>
          <a:bodyPr wrap="square">
            <a:spAutoFit/>
          </a:bodyPr>
          <a:lstStyle/>
          <a:p>
            <a:r>
              <a:rPr lang="zh-CN" altLang="en-US" sz="1200" dirty="0">
                <a:solidFill>
                  <a:srgbClr val="7F7F7F"/>
                </a:solidFill>
                <a:latin typeface="微软雅黑" panose="020B0503020204020204" pitchFamily="34" charset="-122"/>
                <a:ea typeface="微软雅黑" panose="020B0503020204020204" pitchFamily="34" charset="-122"/>
              </a:rPr>
              <a:t>可维护性</a:t>
            </a:r>
          </a:p>
        </p:txBody>
      </p:sp>
      <p:sp>
        <p:nvSpPr>
          <p:cNvPr id="17" name="文本框 16">
            <a:extLst>
              <a:ext uri="{FF2B5EF4-FFF2-40B4-BE49-F238E27FC236}">
                <a16:creationId xmlns:a16="http://schemas.microsoft.com/office/drawing/2014/main" id="{93F6494A-945C-1B60-FC02-95D46B96D164}"/>
              </a:ext>
            </a:extLst>
          </p:cNvPr>
          <p:cNvSpPr txBox="1"/>
          <p:nvPr/>
        </p:nvSpPr>
        <p:spPr>
          <a:xfrm>
            <a:off x="5302965" y="3067796"/>
            <a:ext cx="896406" cy="276999"/>
          </a:xfrm>
          <a:prstGeom prst="rect">
            <a:avLst/>
          </a:prstGeom>
          <a:noFill/>
        </p:spPr>
        <p:txBody>
          <a:bodyPr wrap="square">
            <a:spAutoFit/>
          </a:bodyPr>
          <a:lstStyle/>
          <a:p>
            <a:r>
              <a:rPr lang="zh-CN" altLang="en-US" sz="1200" dirty="0">
                <a:solidFill>
                  <a:srgbClr val="7F7F7F"/>
                </a:solidFill>
                <a:latin typeface="微软雅黑" panose="020B0503020204020204" pitchFamily="34" charset="-122"/>
                <a:ea typeface="微软雅黑" panose="020B0503020204020204" pitchFamily="34" charset="-122"/>
              </a:rPr>
              <a:t>可靠性性</a:t>
            </a:r>
          </a:p>
        </p:txBody>
      </p:sp>
      <p:sp>
        <p:nvSpPr>
          <p:cNvPr id="18" name="TextBox 99">
            <a:extLst>
              <a:ext uri="{FF2B5EF4-FFF2-40B4-BE49-F238E27FC236}">
                <a16:creationId xmlns:a16="http://schemas.microsoft.com/office/drawing/2014/main" id="{173287B4-ED26-0502-B931-7E25DFF589D5}"/>
              </a:ext>
            </a:extLst>
          </p:cNvPr>
          <p:cNvSpPr txBox="1"/>
          <p:nvPr/>
        </p:nvSpPr>
        <p:spPr>
          <a:xfrm>
            <a:off x="413397" y="3623482"/>
            <a:ext cx="2216815" cy="764422"/>
          </a:xfrm>
          <a:prstGeom prst="rect">
            <a:avLst/>
          </a:prstGeom>
          <a:noFill/>
        </p:spPr>
        <p:txBody>
          <a:bodyPr wrap="square" lIns="68563" tIns="34281" rIns="68563" bIns="34281">
            <a:spAutoFit/>
          </a:bodyPr>
          <a:lstStyle>
            <a:lvl1pPr eaLnBrk="0" hangingPunct="0">
              <a:defRPr sz="3600">
                <a:solidFill>
                  <a:schemeClr val="tx1"/>
                </a:solidFill>
                <a:latin typeface="Lato Light" charset="0"/>
                <a:ea typeface="MS PGothic" panose="020B0600070205080204" pitchFamily="34" charset="-128"/>
              </a:defRPr>
            </a:lvl1pPr>
            <a:lvl2pPr marL="742950" indent="-285750" eaLnBrk="0" hangingPunct="0">
              <a:defRPr sz="3600">
                <a:solidFill>
                  <a:schemeClr val="tx1"/>
                </a:solidFill>
                <a:latin typeface="Lato Light" charset="0"/>
                <a:ea typeface="MS PGothic" panose="020B0600070205080204" pitchFamily="34" charset="-128"/>
              </a:defRPr>
            </a:lvl2pPr>
            <a:lvl3pPr marL="1143000" indent="-228600" eaLnBrk="0" hangingPunct="0">
              <a:defRPr sz="3600">
                <a:solidFill>
                  <a:schemeClr val="tx1"/>
                </a:solidFill>
                <a:latin typeface="Lato Light" charset="0"/>
                <a:ea typeface="MS PGothic" panose="020B0600070205080204" pitchFamily="34" charset="-128"/>
              </a:defRPr>
            </a:lvl3pPr>
            <a:lvl4pPr marL="1600200" indent="-228600" eaLnBrk="0" hangingPunct="0">
              <a:defRPr sz="3600">
                <a:solidFill>
                  <a:schemeClr val="tx1"/>
                </a:solidFill>
                <a:latin typeface="Lato Light" charset="0"/>
                <a:ea typeface="MS PGothic" panose="020B0600070205080204" pitchFamily="34" charset="-128"/>
              </a:defRPr>
            </a:lvl4pPr>
            <a:lvl5pPr marL="2057400" indent="-228600" eaLnBrk="0" hangingPunct="0">
              <a:defRPr sz="3600">
                <a:solidFill>
                  <a:schemeClr val="tx1"/>
                </a:solidFill>
                <a:latin typeface="Lato Light" charset="0"/>
                <a:ea typeface="MS PGothic" panose="020B0600070205080204" pitchFamily="34" charset="-128"/>
              </a:defRPr>
            </a:lvl5pPr>
            <a:lvl6pPr marL="2514600" indent="-228600" defTabSz="1826895" eaLnBrk="0" fontAlgn="base" hangingPunct="0">
              <a:spcBef>
                <a:spcPct val="0"/>
              </a:spcBef>
              <a:spcAft>
                <a:spcPct val="0"/>
              </a:spcAft>
              <a:defRPr sz="3600">
                <a:solidFill>
                  <a:schemeClr val="tx1"/>
                </a:solidFill>
                <a:latin typeface="Lato Light" charset="0"/>
                <a:ea typeface="MS PGothic" panose="020B0600070205080204" pitchFamily="34" charset="-128"/>
              </a:defRPr>
            </a:lvl6pPr>
            <a:lvl7pPr marL="2971800" indent="-228600" defTabSz="1826895" eaLnBrk="0" fontAlgn="base" hangingPunct="0">
              <a:spcBef>
                <a:spcPct val="0"/>
              </a:spcBef>
              <a:spcAft>
                <a:spcPct val="0"/>
              </a:spcAft>
              <a:defRPr sz="3600">
                <a:solidFill>
                  <a:schemeClr val="tx1"/>
                </a:solidFill>
                <a:latin typeface="Lato Light" charset="0"/>
                <a:ea typeface="MS PGothic" panose="020B0600070205080204" pitchFamily="34" charset="-128"/>
              </a:defRPr>
            </a:lvl7pPr>
            <a:lvl8pPr marL="3429000" indent="-228600" defTabSz="1826895" eaLnBrk="0" fontAlgn="base" hangingPunct="0">
              <a:spcBef>
                <a:spcPct val="0"/>
              </a:spcBef>
              <a:spcAft>
                <a:spcPct val="0"/>
              </a:spcAft>
              <a:defRPr sz="3600">
                <a:solidFill>
                  <a:schemeClr val="tx1"/>
                </a:solidFill>
                <a:latin typeface="Lato Light" charset="0"/>
                <a:ea typeface="MS PGothic" panose="020B0600070205080204" pitchFamily="34" charset="-128"/>
              </a:defRPr>
            </a:lvl8pPr>
            <a:lvl9pPr marL="3886200" indent="-228600" defTabSz="1826895" eaLnBrk="0" fontAlgn="base" hangingPunct="0">
              <a:spcBef>
                <a:spcPct val="0"/>
              </a:spcBef>
              <a:spcAft>
                <a:spcPct val="0"/>
              </a:spcAft>
              <a:defRPr sz="3600">
                <a:solidFill>
                  <a:schemeClr val="tx1"/>
                </a:solidFill>
                <a:latin typeface="Lato Light" charset="0"/>
                <a:ea typeface="MS PGothic" panose="020B0600070205080204" pitchFamily="34" charset="-128"/>
              </a:defRPr>
            </a:lvl9pPr>
          </a:lstStyle>
          <a:p>
            <a:pPr marL="285750" indent="-285750" fontAlgn="base">
              <a:lnSpc>
                <a:spcPct val="150000"/>
              </a:lnSpc>
              <a:spcBef>
                <a:spcPct val="0"/>
              </a:spcBef>
              <a:spcAft>
                <a:spcPct val="0"/>
              </a:spcAft>
              <a:buFont typeface="Arial" panose="020B0604020202020204" pitchFamily="34" charset="0"/>
              <a:buChar char="•"/>
            </a:pPr>
            <a:r>
              <a:rPr lang="zh-CN" altLang="en-US" sz="1600" b="1" dirty="0">
                <a:latin typeface="微软雅黑" panose="020B0503020204020204" pitchFamily="34" charset="-122"/>
                <a:ea typeface="微软雅黑" panose="020B0503020204020204" pitchFamily="34" charset="-122"/>
                <a:sym typeface="Gill Sans" charset="0"/>
              </a:rPr>
              <a:t>模块的划分要明确</a:t>
            </a:r>
            <a:endParaRPr lang="en-US" altLang="zh-CN" sz="1600" b="1" dirty="0">
              <a:latin typeface="微软雅黑" panose="020B0503020204020204" pitchFamily="34" charset="-122"/>
              <a:ea typeface="微软雅黑" panose="020B0503020204020204" pitchFamily="34" charset="-122"/>
              <a:sym typeface="Gill Sans" charset="0"/>
            </a:endParaRPr>
          </a:p>
          <a:p>
            <a:pPr marL="285750" indent="-285750" fontAlgn="base">
              <a:lnSpc>
                <a:spcPct val="150000"/>
              </a:lnSpc>
              <a:spcBef>
                <a:spcPct val="0"/>
              </a:spcBef>
              <a:spcAft>
                <a:spcPct val="0"/>
              </a:spcAft>
              <a:buFont typeface="Arial" panose="020B0604020202020204" pitchFamily="34" charset="0"/>
              <a:buChar char="•"/>
            </a:pPr>
            <a:r>
              <a:rPr lang="zh-CN" altLang="en-US" sz="1600" b="1" dirty="0">
                <a:latin typeface="微软雅黑" panose="020B0503020204020204" pitchFamily="34" charset="-122"/>
                <a:ea typeface="微软雅黑" panose="020B0503020204020204" pitchFamily="34" charset="-122"/>
                <a:sym typeface="Gill Sans" charset="0"/>
              </a:rPr>
              <a:t>高内聚低耦合</a:t>
            </a:r>
            <a:endParaRPr lang="en-US" altLang="zh-CN" sz="1600" b="1" dirty="0">
              <a:latin typeface="微软雅黑" panose="020B0503020204020204" pitchFamily="34" charset="-122"/>
              <a:ea typeface="微软雅黑" panose="020B0503020204020204" pitchFamily="34" charset="-122"/>
              <a:sym typeface="Gill Sans" charset="0"/>
            </a:endParaRPr>
          </a:p>
        </p:txBody>
      </p:sp>
      <p:sp>
        <p:nvSpPr>
          <p:cNvPr id="19" name="TextBox 99">
            <a:extLst>
              <a:ext uri="{FF2B5EF4-FFF2-40B4-BE49-F238E27FC236}">
                <a16:creationId xmlns:a16="http://schemas.microsoft.com/office/drawing/2014/main" id="{E68EB72F-917B-E2C5-FEC7-8B810485F050}"/>
              </a:ext>
            </a:extLst>
          </p:cNvPr>
          <p:cNvSpPr txBox="1"/>
          <p:nvPr/>
        </p:nvSpPr>
        <p:spPr>
          <a:xfrm>
            <a:off x="5205033" y="3540558"/>
            <a:ext cx="2216815" cy="764422"/>
          </a:xfrm>
          <a:prstGeom prst="rect">
            <a:avLst/>
          </a:prstGeom>
          <a:noFill/>
        </p:spPr>
        <p:txBody>
          <a:bodyPr wrap="square" lIns="68563" tIns="34281" rIns="68563" bIns="34281">
            <a:spAutoFit/>
          </a:bodyPr>
          <a:lstStyle>
            <a:lvl1pPr eaLnBrk="0" hangingPunct="0">
              <a:defRPr sz="3600">
                <a:solidFill>
                  <a:schemeClr val="tx1"/>
                </a:solidFill>
                <a:latin typeface="Lato Light" charset="0"/>
                <a:ea typeface="MS PGothic" panose="020B0600070205080204" pitchFamily="34" charset="-128"/>
              </a:defRPr>
            </a:lvl1pPr>
            <a:lvl2pPr marL="742950" indent="-285750" eaLnBrk="0" hangingPunct="0">
              <a:defRPr sz="3600">
                <a:solidFill>
                  <a:schemeClr val="tx1"/>
                </a:solidFill>
                <a:latin typeface="Lato Light" charset="0"/>
                <a:ea typeface="MS PGothic" panose="020B0600070205080204" pitchFamily="34" charset="-128"/>
              </a:defRPr>
            </a:lvl2pPr>
            <a:lvl3pPr marL="1143000" indent="-228600" eaLnBrk="0" hangingPunct="0">
              <a:defRPr sz="3600">
                <a:solidFill>
                  <a:schemeClr val="tx1"/>
                </a:solidFill>
                <a:latin typeface="Lato Light" charset="0"/>
                <a:ea typeface="MS PGothic" panose="020B0600070205080204" pitchFamily="34" charset="-128"/>
              </a:defRPr>
            </a:lvl3pPr>
            <a:lvl4pPr marL="1600200" indent="-228600" eaLnBrk="0" hangingPunct="0">
              <a:defRPr sz="3600">
                <a:solidFill>
                  <a:schemeClr val="tx1"/>
                </a:solidFill>
                <a:latin typeface="Lato Light" charset="0"/>
                <a:ea typeface="MS PGothic" panose="020B0600070205080204" pitchFamily="34" charset="-128"/>
              </a:defRPr>
            </a:lvl4pPr>
            <a:lvl5pPr marL="2057400" indent="-228600" eaLnBrk="0" hangingPunct="0">
              <a:defRPr sz="3600">
                <a:solidFill>
                  <a:schemeClr val="tx1"/>
                </a:solidFill>
                <a:latin typeface="Lato Light" charset="0"/>
                <a:ea typeface="MS PGothic" panose="020B0600070205080204" pitchFamily="34" charset="-128"/>
              </a:defRPr>
            </a:lvl5pPr>
            <a:lvl6pPr marL="2514600" indent="-228600" defTabSz="1826895" eaLnBrk="0" fontAlgn="base" hangingPunct="0">
              <a:spcBef>
                <a:spcPct val="0"/>
              </a:spcBef>
              <a:spcAft>
                <a:spcPct val="0"/>
              </a:spcAft>
              <a:defRPr sz="3600">
                <a:solidFill>
                  <a:schemeClr val="tx1"/>
                </a:solidFill>
                <a:latin typeface="Lato Light" charset="0"/>
                <a:ea typeface="MS PGothic" panose="020B0600070205080204" pitchFamily="34" charset="-128"/>
              </a:defRPr>
            </a:lvl6pPr>
            <a:lvl7pPr marL="2971800" indent="-228600" defTabSz="1826895" eaLnBrk="0" fontAlgn="base" hangingPunct="0">
              <a:spcBef>
                <a:spcPct val="0"/>
              </a:spcBef>
              <a:spcAft>
                <a:spcPct val="0"/>
              </a:spcAft>
              <a:defRPr sz="3600">
                <a:solidFill>
                  <a:schemeClr val="tx1"/>
                </a:solidFill>
                <a:latin typeface="Lato Light" charset="0"/>
                <a:ea typeface="MS PGothic" panose="020B0600070205080204" pitchFamily="34" charset="-128"/>
              </a:defRPr>
            </a:lvl7pPr>
            <a:lvl8pPr marL="3429000" indent="-228600" defTabSz="1826895" eaLnBrk="0" fontAlgn="base" hangingPunct="0">
              <a:spcBef>
                <a:spcPct val="0"/>
              </a:spcBef>
              <a:spcAft>
                <a:spcPct val="0"/>
              </a:spcAft>
              <a:defRPr sz="3600">
                <a:solidFill>
                  <a:schemeClr val="tx1"/>
                </a:solidFill>
                <a:latin typeface="Lato Light" charset="0"/>
                <a:ea typeface="MS PGothic" panose="020B0600070205080204" pitchFamily="34" charset="-128"/>
              </a:defRPr>
            </a:lvl8pPr>
            <a:lvl9pPr marL="3886200" indent="-228600" defTabSz="1826895" eaLnBrk="0" fontAlgn="base" hangingPunct="0">
              <a:spcBef>
                <a:spcPct val="0"/>
              </a:spcBef>
              <a:spcAft>
                <a:spcPct val="0"/>
              </a:spcAft>
              <a:defRPr sz="3600">
                <a:solidFill>
                  <a:schemeClr val="tx1"/>
                </a:solidFill>
                <a:latin typeface="Lato Light" charset="0"/>
                <a:ea typeface="MS PGothic" panose="020B0600070205080204" pitchFamily="34" charset="-128"/>
              </a:defRPr>
            </a:lvl9pPr>
          </a:lstStyle>
          <a:p>
            <a:pPr marL="285750" indent="-285750" fontAlgn="base">
              <a:lnSpc>
                <a:spcPct val="150000"/>
              </a:lnSpc>
              <a:spcBef>
                <a:spcPct val="0"/>
              </a:spcBef>
              <a:spcAft>
                <a:spcPct val="0"/>
              </a:spcAft>
              <a:buFont typeface="Arial" panose="020B0604020202020204" pitchFamily="34" charset="0"/>
              <a:buChar char="•"/>
            </a:pPr>
            <a:r>
              <a:rPr lang="zh-CN" altLang="en-US" sz="1600" b="1" dirty="0">
                <a:latin typeface="微软雅黑" panose="020B0503020204020204" pitchFamily="34" charset="-122"/>
                <a:ea typeface="微软雅黑" panose="020B0503020204020204" pitchFamily="34" charset="-122"/>
                <a:sym typeface="Gill Sans" charset="0"/>
              </a:rPr>
              <a:t>爬虫能长久的运行</a:t>
            </a:r>
            <a:endParaRPr lang="en-US" altLang="zh-CN" sz="1600" b="1" dirty="0">
              <a:latin typeface="微软雅黑" panose="020B0503020204020204" pitchFamily="34" charset="-122"/>
              <a:ea typeface="微软雅黑" panose="020B0503020204020204" pitchFamily="34" charset="-122"/>
              <a:sym typeface="Gill Sans" charset="0"/>
            </a:endParaRPr>
          </a:p>
          <a:p>
            <a:pPr marL="285750" indent="-285750" fontAlgn="base">
              <a:lnSpc>
                <a:spcPct val="150000"/>
              </a:lnSpc>
              <a:spcBef>
                <a:spcPct val="0"/>
              </a:spcBef>
              <a:spcAft>
                <a:spcPct val="0"/>
              </a:spcAft>
              <a:buFont typeface="Arial" panose="020B0604020202020204" pitchFamily="34" charset="0"/>
              <a:buChar char="•"/>
            </a:pPr>
            <a:r>
              <a:rPr lang="zh-CN" altLang="en-US" sz="1600" b="1" dirty="0">
                <a:latin typeface="微软雅黑" panose="020B0503020204020204" pitchFamily="34" charset="-122"/>
                <a:ea typeface="微软雅黑" panose="020B0503020204020204" pitchFamily="34" charset="-122"/>
                <a:sym typeface="Gill Sans" charset="0"/>
              </a:rPr>
              <a:t>高鲁棒性</a:t>
            </a:r>
            <a:endParaRPr lang="en-US" altLang="zh-CN" sz="1600" b="1" dirty="0">
              <a:latin typeface="微软雅黑" panose="020B0503020204020204" pitchFamily="34" charset="-122"/>
              <a:ea typeface="微软雅黑" panose="020B0503020204020204" pitchFamily="34" charset="-122"/>
              <a:sym typeface="Gill Sans" charset="0"/>
            </a:endParaRPr>
          </a:p>
        </p:txBody>
      </p:sp>
    </p:spTree>
    <p:extLst>
      <p:ext uri="{BB962C8B-B14F-4D97-AF65-F5344CB8AC3E}">
        <p14:creationId xmlns:p14="http://schemas.microsoft.com/office/powerpoint/2010/main" val="395468937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0"/>
                                        </p:tgtEl>
                                        <p:attrNameLst>
                                          <p:attrName>style.visibility</p:attrName>
                                        </p:attrNameLst>
                                      </p:cBhvr>
                                      <p:to>
                                        <p:strVal val="visible"/>
                                      </p:to>
                                    </p:set>
                                    <p:animEffect transition="in" filter="fade">
                                      <p:cBhvr>
                                        <p:cTn id="7" dur="500"/>
                                        <p:tgtEl>
                                          <p:spTgt spid="10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fade">
                                      <p:cBhvr>
                                        <p:cTn id="16" dur="500"/>
                                        <p:tgtEl>
                                          <p:spTgt spid="1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 grpId="0"/>
      <p:bldP spid="11" grpId="0"/>
      <p:bldP spid="15" grpId="0"/>
      <p:bldP spid="18" grpId="0"/>
      <p:bldP spid="1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占位符 4" descr="C:\Users\Administrator\Desktop\同济图片\微信图片_2019122716120614.jpg微信图片_2019122716120614"/>
          <p:cNvPicPr>
            <a:picLocks noGrp="1" noChangeAspect="1"/>
          </p:cNvPicPr>
          <p:nvPr/>
        </p:nvPicPr>
        <p:blipFill>
          <a:blip r:embed="rId4"/>
          <a:srcRect/>
          <a:stretch>
            <a:fillRect/>
          </a:stretch>
        </p:blipFill>
        <p:spPr>
          <a:xfrm rot="10800000" flipH="1" flipV="1">
            <a:off x="2364740" y="0"/>
            <a:ext cx="6792595" cy="3820795"/>
          </a:xfrm>
          <a:custGeom>
            <a:avLst/>
            <a:gdLst>
              <a:gd name="connsiteX0" fmla="*/ 0 w 8396288"/>
              <a:gd name="connsiteY0" fmla="*/ 0 h 6865938"/>
              <a:gd name="connsiteX1" fmla="*/ 8396288 w 8396288"/>
              <a:gd name="connsiteY1" fmla="*/ 0 h 6865938"/>
              <a:gd name="connsiteX2" fmla="*/ 8396288 w 8396288"/>
              <a:gd name="connsiteY2" fmla="*/ 6865938 h 6865938"/>
            </a:gdLst>
            <a:ahLst/>
            <a:cxnLst>
              <a:cxn ang="0">
                <a:pos x="connsiteX0" y="connsiteY0"/>
              </a:cxn>
              <a:cxn ang="0">
                <a:pos x="connsiteX1" y="connsiteY1"/>
              </a:cxn>
              <a:cxn ang="0">
                <a:pos x="connsiteX2" y="connsiteY2"/>
              </a:cxn>
            </a:cxnLst>
            <a:rect l="l" t="t" r="r" b="b"/>
            <a:pathLst>
              <a:path w="8396288" h="6865938">
                <a:moveTo>
                  <a:pt x="0" y="0"/>
                </a:moveTo>
                <a:lnTo>
                  <a:pt x="8396288" y="0"/>
                </a:lnTo>
                <a:lnTo>
                  <a:pt x="8396288" y="6865938"/>
                </a:lnTo>
                <a:close/>
              </a:path>
            </a:pathLst>
          </a:custGeom>
          <a:solidFill>
            <a:schemeClr val="bg2">
              <a:lumMod val="10000"/>
              <a:lumOff val="90000"/>
            </a:schemeClr>
          </a:solidFill>
        </p:spPr>
      </p:pic>
      <p:sp>
        <p:nvSpPr>
          <p:cNvPr id="67" name="等腰三角形 11"/>
          <p:cNvSpPr/>
          <p:nvPr/>
        </p:nvSpPr>
        <p:spPr>
          <a:xfrm>
            <a:off x="7432395" y="-433042"/>
            <a:ext cx="1843522" cy="1589243"/>
          </a:xfrm>
          <a:prstGeom prst="triangl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7" name="矩形 26"/>
          <p:cNvSpPr/>
          <p:nvPr/>
        </p:nvSpPr>
        <p:spPr>
          <a:xfrm>
            <a:off x="2528057" y="2796169"/>
            <a:ext cx="2898501" cy="553870"/>
          </a:xfrm>
          <a:prstGeom prst="rect">
            <a:avLst/>
          </a:prstGeom>
        </p:spPr>
        <p:txBody>
          <a:bodyPr lIns="0" tIns="0" rIns="0" bIns="0">
            <a:spAutoFit/>
          </a:bodyPr>
          <a:lstStyle/>
          <a:p>
            <a:pPr eaLnBrk="1" hangingPunct="1">
              <a:defRPr/>
            </a:pPr>
            <a:r>
              <a:rPr lang="zh-CN" altLang="en-US" sz="3600" b="1" noProof="1">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前端设计</a:t>
            </a:r>
          </a:p>
        </p:txBody>
      </p:sp>
      <p:grpSp>
        <p:nvGrpSpPr>
          <p:cNvPr id="30" name="组合 29"/>
          <p:cNvGrpSpPr/>
          <p:nvPr/>
        </p:nvGrpSpPr>
        <p:grpSpPr>
          <a:xfrm>
            <a:off x="1099979" y="2732744"/>
            <a:ext cx="925071" cy="925071"/>
            <a:chOff x="3613705" y="2612219"/>
            <a:chExt cx="1495676" cy="1495676"/>
          </a:xfrm>
        </p:grpSpPr>
        <p:sp>
          <p:nvSpPr>
            <p:cNvPr id="31" name="矩形 30"/>
            <p:cNvSpPr/>
            <p:nvPr/>
          </p:nvSpPr>
          <p:spPr>
            <a:xfrm rot="18900000">
              <a:off x="3613705" y="2612219"/>
              <a:ext cx="1495676" cy="149567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32" name="MH_Others_1"/>
            <p:cNvSpPr txBox="1"/>
            <p:nvPr>
              <p:custDataLst>
                <p:tags r:id="rId1"/>
              </p:custDataLst>
            </p:nvPr>
          </p:nvSpPr>
          <p:spPr>
            <a:xfrm>
              <a:off x="3734451" y="2832978"/>
              <a:ext cx="1258866" cy="1007473"/>
            </a:xfrm>
            <a:prstGeom prst="rect">
              <a:avLst/>
            </a:prstGeom>
            <a:noFill/>
          </p:spPr>
          <p:txBody>
            <a:bodyPr vert="horz" wrap="square" lIns="0" tIns="0" rIns="0" bIns="0" anchor="ctr">
              <a:spAutoFit/>
            </a:bodyPr>
            <a:lstStyle/>
            <a:p>
              <a:pPr algn="ctr" eaLnBrk="1" hangingPunct="1">
                <a:defRPr/>
              </a:pPr>
              <a:r>
                <a:rPr lang="en-US" altLang="zh-CN" sz="4050" b="1" noProof="1">
                  <a:solidFill>
                    <a:schemeClr val="bg1"/>
                  </a:solidFill>
                  <a:latin typeface="Arial" panose="020B0604020202020204" pitchFamily="34" charset="0"/>
                  <a:ea typeface="微软雅黑" panose="020B0503020204020204" pitchFamily="34" charset="-122"/>
                  <a:sym typeface="Arial" panose="020B0604020202020204" pitchFamily="34" charset="0"/>
                </a:rPr>
                <a:t>04</a:t>
              </a:r>
              <a:endParaRPr lang="zh-CN" altLang="en-US" sz="4050" b="1" noProof="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grpSp>
    </p:spTree>
    <p:extLst>
      <p:ext uri="{BB962C8B-B14F-4D97-AF65-F5344CB8AC3E}">
        <p14:creationId xmlns:p14="http://schemas.microsoft.com/office/powerpoint/2010/main" val="319387090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p:stCondLst>
                                    <p:cond delay="0"/>
                                  </p:stCondLst>
                                  <p:childTnLst>
                                    <p:set>
                                      <p:cBhvr>
                                        <p:cTn id="6" dur="1" fill="hold">
                                          <p:stCondLst>
                                            <p:cond delay="0"/>
                                          </p:stCondLst>
                                        </p:cTn>
                                        <p:tgtEl>
                                          <p:spTgt spid="67"/>
                                        </p:tgtEl>
                                        <p:attrNameLst>
                                          <p:attrName>style.visibility</p:attrName>
                                        </p:attrNameLst>
                                      </p:cBhvr>
                                      <p:to>
                                        <p:strVal val="visible"/>
                                      </p:to>
                                    </p:set>
                                    <p:animEffect transition="in" filter="fade">
                                      <p:cBhvr>
                                        <p:cTn id="7" dur="1250"/>
                                        <p:tgtEl>
                                          <p:spTgt spid="67"/>
                                        </p:tgtEl>
                                      </p:cBhvr>
                                    </p:animEffect>
                                    <p:anim calcmode="lin" valueType="num">
                                      <p:cBhvr>
                                        <p:cTn id="8" dur="1250" fill="hold"/>
                                        <p:tgtEl>
                                          <p:spTgt spid="67"/>
                                        </p:tgtEl>
                                        <p:attrNameLst>
                                          <p:attrName>ppt_x</p:attrName>
                                        </p:attrNameLst>
                                      </p:cBhvr>
                                      <p:tavLst>
                                        <p:tav tm="0">
                                          <p:val>
                                            <p:strVal val="#ppt_x"/>
                                          </p:val>
                                        </p:tav>
                                        <p:tav tm="100000">
                                          <p:val>
                                            <p:strVal val="#ppt_x"/>
                                          </p:val>
                                        </p:tav>
                                      </p:tavLst>
                                    </p:anim>
                                    <p:anim calcmode="lin" valueType="num">
                                      <p:cBhvr>
                                        <p:cTn id="9" dur="1125" decel="100000" fill="hold"/>
                                        <p:tgtEl>
                                          <p:spTgt spid="67"/>
                                        </p:tgtEl>
                                        <p:attrNameLst>
                                          <p:attrName>ppt_y</p:attrName>
                                        </p:attrNameLst>
                                      </p:cBhvr>
                                      <p:tavLst>
                                        <p:tav tm="0">
                                          <p:val>
                                            <p:strVal val="#ppt_y+1"/>
                                          </p:val>
                                        </p:tav>
                                        <p:tav tm="100000">
                                          <p:val>
                                            <p:strVal val="#ppt_y-.03"/>
                                          </p:val>
                                        </p:tav>
                                      </p:tavLst>
                                    </p:anim>
                                    <p:anim calcmode="lin" valueType="num">
                                      <p:cBhvr>
                                        <p:cTn id="10" dur="125" accel="100000" fill="hold">
                                          <p:stCondLst>
                                            <p:cond delay="1125"/>
                                          </p:stCondLst>
                                        </p:cTn>
                                        <p:tgtEl>
                                          <p:spTgt spid="67"/>
                                        </p:tgtEl>
                                        <p:attrNameLst>
                                          <p:attrName>ppt_y</p:attrName>
                                        </p:attrNameLst>
                                      </p:cBhvr>
                                      <p:tavLst>
                                        <p:tav tm="0">
                                          <p:val>
                                            <p:strVal val="#ppt_y-.03"/>
                                          </p:val>
                                        </p:tav>
                                        <p:tav tm="100000">
                                          <p:val>
                                            <p:strVal val="#ppt_y"/>
                                          </p:val>
                                        </p:tav>
                                      </p:tavLst>
                                    </p:anim>
                                  </p:childTnLst>
                                </p:cTn>
                              </p:par>
                            </p:childTnLst>
                          </p:cTn>
                        </p:par>
                        <p:par>
                          <p:cTn id="11" fill="hold">
                            <p:stCondLst>
                              <p:cond delay="1500"/>
                            </p:stCondLst>
                            <p:childTnLst>
                              <p:par>
                                <p:cTn id="12" presetID="2" presetClass="entr" presetSubtype="1" fill="hold" nodeType="afterEffect">
                                  <p:stCondLst>
                                    <p:cond delay="0"/>
                                  </p:stCondLst>
                                  <p:childTnLst>
                                    <p:set>
                                      <p:cBhvr>
                                        <p:cTn id="13" dur="1" fill="hold">
                                          <p:stCondLst>
                                            <p:cond delay="0"/>
                                          </p:stCondLst>
                                        </p:cTn>
                                        <p:tgtEl>
                                          <p:spTgt spid="30"/>
                                        </p:tgtEl>
                                        <p:attrNameLst>
                                          <p:attrName>style.visibility</p:attrName>
                                        </p:attrNameLst>
                                      </p:cBhvr>
                                      <p:to>
                                        <p:strVal val="visible"/>
                                      </p:to>
                                    </p:set>
                                    <p:anim calcmode="lin" valueType="num">
                                      <p:cBhvr additive="base">
                                        <p:cTn id="14" dur="500" fill="hold"/>
                                        <p:tgtEl>
                                          <p:spTgt spid="30"/>
                                        </p:tgtEl>
                                        <p:attrNameLst>
                                          <p:attrName>ppt_x</p:attrName>
                                        </p:attrNameLst>
                                      </p:cBhvr>
                                      <p:tavLst>
                                        <p:tav tm="0">
                                          <p:val>
                                            <p:strVal val="#ppt_x"/>
                                          </p:val>
                                        </p:tav>
                                        <p:tav tm="100000">
                                          <p:val>
                                            <p:strVal val="#ppt_x"/>
                                          </p:val>
                                        </p:tav>
                                      </p:tavLst>
                                    </p:anim>
                                    <p:anim calcmode="lin" valueType="num">
                                      <p:cBhvr additive="base">
                                        <p:cTn id="15" dur="500" fill="hold"/>
                                        <p:tgtEl>
                                          <p:spTgt spid="30"/>
                                        </p:tgtEl>
                                        <p:attrNameLst>
                                          <p:attrName>ppt_y</p:attrName>
                                        </p:attrNameLst>
                                      </p:cBhvr>
                                      <p:tavLst>
                                        <p:tav tm="0">
                                          <p:val>
                                            <p:strVal val="0-#ppt_h/2"/>
                                          </p:val>
                                        </p:tav>
                                        <p:tav tm="100000">
                                          <p:val>
                                            <p:strVal val="#ppt_y"/>
                                          </p:val>
                                        </p:tav>
                                      </p:tavLst>
                                    </p:anim>
                                  </p:childTnLst>
                                </p:cTn>
                              </p:par>
                            </p:childTnLst>
                          </p:cTn>
                        </p:par>
                        <p:par>
                          <p:cTn id="16" fill="hold">
                            <p:stCondLst>
                              <p:cond delay="2000"/>
                            </p:stCondLst>
                            <p:childTnLst>
                              <p:par>
                                <p:cTn id="17" presetID="23" presetClass="entr" presetSubtype="32" fill="hold" grpId="0" nodeType="afterEffect">
                                  <p:stCondLst>
                                    <p:cond delay="0"/>
                                  </p:stCondLst>
                                  <p:childTnLst>
                                    <p:set>
                                      <p:cBhvr>
                                        <p:cTn id="18" dur="1" fill="hold">
                                          <p:stCondLst>
                                            <p:cond delay="0"/>
                                          </p:stCondLst>
                                        </p:cTn>
                                        <p:tgtEl>
                                          <p:spTgt spid="27"/>
                                        </p:tgtEl>
                                        <p:attrNameLst>
                                          <p:attrName>style.visibility</p:attrName>
                                        </p:attrNameLst>
                                      </p:cBhvr>
                                      <p:to>
                                        <p:strVal val="visible"/>
                                      </p:to>
                                    </p:set>
                                    <p:anim calcmode="lin" valueType="num">
                                      <p:cBhvr>
                                        <p:cTn id="19" dur="500" fill="hold"/>
                                        <p:tgtEl>
                                          <p:spTgt spid="27"/>
                                        </p:tgtEl>
                                        <p:attrNameLst>
                                          <p:attrName>ppt_w</p:attrName>
                                        </p:attrNameLst>
                                      </p:cBhvr>
                                      <p:tavLst>
                                        <p:tav tm="0">
                                          <p:val>
                                            <p:strVal val="4*#ppt_w"/>
                                          </p:val>
                                        </p:tav>
                                        <p:tav tm="100000">
                                          <p:val>
                                            <p:strVal val="#ppt_w"/>
                                          </p:val>
                                        </p:tav>
                                      </p:tavLst>
                                    </p:anim>
                                    <p:anim calcmode="lin" valueType="num">
                                      <p:cBhvr>
                                        <p:cTn id="20" dur="500" fill="hold"/>
                                        <p:tgtEl>
                                          <p:spTgt spid="27"/>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animBg="1"/>
      <p:bldP spid="27"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grpSp>
        <p:nvGrpSpPr>
          <p:cNvPr id="20" name="组合 19"/>
          <p:cNvGrpSpPr/>
          <p:nvPr/>
        </p:nvGrpSpPr>
        <p:grpSpPr>
          <a:xfrm>
            <a:off x="2714538" y="340191"/>
            <a:ext cx="6139168" cy="129804"/>
            <a:chOff x="2713964" y="340296"/>
            <a:chExt cx="6141063" cy="129844"/>
          </a:xfrm>
        </p:grpSpPr>
        <p:cxnSp>
          <p:nvCxnSpPr>
            <p:cNvPr id="21" name="直接连接符 20"/>
            <p:cNvCxnSpPr>
              <a:endCxn id="22" idx="3"/>
            </p:cNvCxnSpPr>
            <p:nvPr/>
          </p:nvCxnSpPr>
          <p:spPr>
            <a:xfrm flipH="1">
              <a:off x="2843808" y="405218"/>
              <a:ext cx="6011219" cy="0"/>
            </a:xfrm>
            <a:prstGeom prst="line">
              <a:avLst/>
            </a:prstGeom>
            <a:ln>
              <a:solidFill>
                <a:schemeClr val="tx2">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2" name="矩形 21"/>
            <p:cNvSpPr/>
            <p:nvPr/>
          </p:nvSpPr>
          <p:spPr>
            <a:xfrm>
              <a:off x="2713964" y="340296"/>
              <a:ext cx="129844" cy="129844"/>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grpSp>
      <p:sp>
        <p:nvSpPr>
          <p:cNvPr id="23" name="KSO_GT1.1.1"/>
          <p:cNvSpPr txBox="1"/>
          <p:nvPr/>
        </p:nvSpPr>
        <p:spPr>
          <a:xfrm>
            <a:off x="1439955" y="308574"/>
            <a:ext cx="1190258" cy="247574"/>
          </a:xfrm>
          <a:prstGeom prst="rect">
            <a:avLst/>
          </a:prstGeom>
          <a:noFill/>
          <a:ln>
            <a:noFill/>
          </a:ln>
        </p:spPr>
        <p:txBody>
          <a:bodyPr lIns="0" tIns="0" rIns="0" bIns="0"/>
          <a:lstStyle>
            <a:lvl1pPr defTabSz="464820">
              <a:defRPr sz="1400">
                <a:solidFill>
                  <a:schemeClr val="tx1"/>
                </a:solidFill>
                <a:latin typeface="微软雅黑" panose="020B0503020204020204" pitchFamily="34" charset="-122"/>
                <a:ea typeface="微软雅黑" panose="020B0503020204020204" pitchFamily="34" charset="-122"/>
              </a:defRPr>
            </a:lvl1pPr>
            <a:lvl2pPr marL="755650" indent="-290830" defTabSz="464820">
              <a:defRPr sz="1400">
                <a:solidFill>
                  <a:schemeClr val="tx1"/>
                </a:solidFill>
                <a:latin typeface="微软雅黑" panose="020B0503020204020204" pitchFamily="34" charset="-122"/>
                <a:ea typeface="微软雅黑" panose="020B0503020204020204" pitchFamily="34" charset="-122"/>
              </a:defRPr>
            </a:lvl2pPr>
            <a:lvl3pPr marL="1160780" indent="-230505" defTabSz="464820">
              <a:defRPr sz="1400">
                <a:solidFill>
                  <a:schemeClr val="tx1"/>
                </a:solidFill>
                <a:latin typeface="微软雅黑" panose="020B0503020204020204" pitchFamily="34" charset="-122"/>
                <a:ea typeface="微软雅黑" panose="020B0503020204020204" pitchFamily="34" charset="-122"/>
              </a:defRPr>
            </a:lvl3pPr>
            <a:lvl4pPr marL="1625600" indent="-230505" defTabSz="464820">
              <a:defRPr sz="1400">
                <a:solidFill>
                  <a:schemeClr val="tx1"/>
                </a:solidFill>
                <a:latin typeface="微软雅黑" panose="020B0503020204020204" pitchFamily="34" charset="-122"/>
                <a:ea typeface="微软雅黑" panose="020B0503020204020204" pitchFamily="34" charset="-122"/>
              </a:defRPr>
            </a:lvl4pPr>
            <a:lvl5pPr marL="2091055" indent="-231775" defTabSz="464820">
              <a:defRPr sz="1400">
                <a:solidFill>
                  <a:schemeClr val="tx1"/>
                </a:solidFill>
                <a:latin typeface="微软雅黑" panose="020B0503020204020204" pitchFamily="34" charset="-122"/>
                <a:ea typeface="微软雅黑" panose="020B0503020204020204" pitchFamily="34" charset="-122"/>
              </a:defRPr>
            </a:lvl5pPr>
            <a:lvl6pPr marL="2548255" indent="-231775" algn="ctr" defTabSz="464820" eaLnBrk="0" fontAlgn="ctr" hangingPunct="0">
              <a:spcBef>
                <a:spcPct val="0"/>
              </a:spcBef>
              <a:spcAft>
                <a:spcPct val="0"/>
              </a:spcAft>
              <a:buClr>
                <a:srgbClr val="FF0000"/>
              </a:buClr>
              <a:buSzPct val="70000"/>
              <a:buFont typeface="Arial" panose="020B0604020202020204" pitchFamily="34" charset="0"/>
              <a:defRPr sz="1400">
                <a:solidFill>
                  <a:schemeClr val="tx1"/>
                </a:solidFill>
                <a:latin typeface="微软雅黑" panose="020B0503020204020204" pitchFamily="34" charset="-122"/>
                <a:ea typeface="微软雅黑" panose="020B0503020204020204" pitchFamily="34" charset="-122"/>
              </a:defRPr>
            </a:lvl6pPr>
            <a:lvl7pPr marL="3005455" indent="-231775" algn="ctr" defTabSz="464820" eaLnBrk="0" fontAlgn="ctr" hangingPunct="0">
              <a:spcBef>
                <a:spcPct val="0"/>
              </a:spcBef>
              <a:spcAft>
                <a:spcPct val="0"/>
              </a:spcAft>
              <a:buClr>
                <a:srgbClr val="FF0000"/>
              </a:buClr>
              <a:buSzPct val="70000"/>
              <a:buFont typeface="Arial" panose="020B0604020202020204" pitchFamily="34" charset="0"/>
              <a:defRPr sz="1400">
                <a:solidFill>
                  <a:schemeClr val="tx1"/>
                </a:solidFill>
                <a:latin typeface="微软雅黑" panose="020B0503020204020204" pitchFamily="34" charset="-122"/>
                <a:ea typeface="微软雅黑" panose="020B0503020204020204" pitchFamily="34" charset="-122"/>
              </a:defRPr>
            </a:lvl7pPr>
            <a:lvl8pPr marL="3462655" indent="-231775" algn="ctr" defTabSz="464820" eaLnBrk="0" fontAlgn="ctr" hangingPunct="0">
              <a:spcBef>
                <a:spcPct val="0"/>
              </a:spcBef>
              <a:spcAft>
                <a:spcPct val="0"/>
              </a:spcAft>
              <a:buClr>
                <a:srgbClr val="FF0000"/>
              </a:buClr>
              <a:buSzPct val="70000"/>
              <a:buFont typeface="Arial" panose="020B0604020202020204" pitchFamily="34" charset="0"/>
              <a:defRPr sz="1400">
                <a:solidFill>
                  <a:schemeClr val="tx1"/>
                </a:solidFill>
                <a:latin typeface="微软雅黑" panose="020B0503020204020204" pitchFamily="34" charset="-122"/>
                <a:ea typeface="微软雅黑" panose="020B0503020204020204" pitchFamily="34" charset="-122"/>
              </a:defRPr>
            </a:lvl8pPr>
            <a:lvl9pPr marL="3919855" indent="-231775" algn="ctr" defTabSz="464820" eaLnBrk="0" fontAlgn="ctr" hangingPunct="0">
              <a:spcBef>
                <a:spcPct val="0"/>
              </a:spcBef>
              <a:spcAft>
                <a:spcPct val="0"/>
              </a:spcAft>
              <a:buClr>
                <a:srgbClr val="FF0000"/>
              </a:buClr>
              <a:buSzPct val="70000"/>
              <a:buFont typeface="Arial" panose="020B0604020202020204" pitchFamily="34" charset="0"/>
              <a:defRPr sz="1400">
                <a:solidFill>
                  <a:schemeClr val="tx1"/>
                </a:solidFill>
                <a:latin typeface="微软雅黑" panose="020B0503020204020204" pitchFamily="34" charset="-122"/>
                <a:ea typeface="微软雅黑" panose="020B0503020204020204" pitchFamily="34" charset="-122"/>
              </a:defRPr>
            </a:lvl9pPr>
          </a:lstStyle>
          <a:p>
            <a:pPr algn="ctr" eaLnBrk="1" fontAlgn="base" hangingPunct="1">
              <a:lnSpc>
                <a:spcPct val="120000"/>
              </a:lnSpc>
              <a:buClrTx/>
              <a:buSzTx/>
              <a:buFontTx/>
              <a:buNone/>
            </a:pPr>
            <a:r>
              <a:rPr lang="zh-CN" altLang="en-US" sz="1200" dirty="0">
                <a:solidFill>
                  <a:schemeClr val="tx1">
                    <a:lumMod val="50000"/>
                    <a:lumOff val="50000"/>
                  </a:schemeClr>
                </a:solidFill>
              </a:rPr>
              <a:t>前端设计</a:t>
            </a:r>
            <a:endParaRPr lang="en-US" altLang="zh-CN" sz="1200" dirty="0">
              <a:solidFill>
                <a:schemeClr val="tx1">
                  <a:lumMod val="50000"/>
                  <a:lumOff val="50000"/>
                </a:schemeClr>
              </a:solidFill>
            </a:endParaRPr>
          </a:p>
        </p:txBody>
      </p:sp>
      <p:sp>
        <p:nvSpPr>
          <p:cNvPr id="24" name="矩形 23"/>
          <p:cNvSpPr/>
          <p:nvPr/>
        </p:nvSpPr>
        <p:spPr>
          <a:xfrm>
            <a:off x="894034" y="302638"/>
            <a:ext cx="443787" cy="443787"/>
          </a:xfrm>
          <a:prstGeom prst="rect">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25" name="矩形 24"/>
          <p:cNvSpPr/>
          <p:nvPr/>
        </p:nvSpPr>
        <p:spPr>
          <a:xfrm>
            <a:off x="601482" y="135387"/>
            <a:ext cx="443787" cy="443787"/>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26" name="图片 25">
            <a:extLst>
              <a:ext uri="{FF2B5EF4-FFF2-40B4-BE49-F238E27FC236}">
                <a16:creationId xmlns:a16="http://schemas.microsoft.com/office/drawing/2014/main" id="{7F977516-718A-A3F2-B0A0-92A58C251A84}"/>
              </a:ext>
            </a:extLst>
          </p:cNvPr>
          <p:cNvPicPr>
            <a:picLocks noChangeAspect="1"/>
          </p:cNvPicPr>
          <p:nvPr/>
        </p:nvPicPr>
        <p:blipFill>
          <a:blip r:embed="rId3"/>
          <a:stretch>
            <a:fillRect/>
          </a:stretch>
        </p:blipFill>
        <p:spPr>
          <a:xfrm>
            <a:off x="0" y="811327"/>
            <a:ext cx="5274310" cy="2966720"/>
          </a:xfrm>
          <a:prstGeom prst="rect">
            <a:avLst/>
          </a:prstGeom>
        </p:spPr>
      </p:pic>
      <p:pic>
        <p:nvPicPr>
          <p:cNvPr id="27" name="图片 26">
            <a:extLst>
              <a:ext uri="{FF2B5EF4-FFF2-40B4-BE49-F238E27FC236}">
                <a16:creationId xmlns:a16="http://schemas.microsoft.com/office/drawing/2014/main" id="{B2969944-A591-BD36-8162-813ABB96D904}"/>
              </a:ext>
            </a:extLst>
          </p:cNvPr>
          <p:cNvPicPr>
            <a:picLocks noChangeAspect="1"/>
          </p:cNvPicPr>
          <p:nvPr/>
        </p:nvPicPr>
        <p:blipFill>
          <a:blip r:embed="rId4"/>
          <a:stretch>
            <a:fillRect/>
          </a:stretch>
        </p:blipFill>
        <p:spPr>
          <a:xfrm>
            <a:off x="-6942" y="2176780"/>
            <a:ext cx="5274310" cy="2966720"/>
          </a:xfrm>
          <a:prstGeom prst="rect">
            <a:avLst/>
          </a:prstGeom>
        </p:spPr>
      </p:pic>
      <p:sp>
        <p:nvSpPr>
          <p:cNvPr id="10" name="TextBox 99">
            <a:extLst>
              <a:ext uri="{FF2B5EF4-FFF2-40B4-BE49-F238E27FC236}">
                <a16:creationId xmlns:a16="http://schemas.microsoft.com/office/drawing/2014/main" id="{6DB2DA37-3522-0253-3607-F67C6548220C}"/>
              </a:ext>
            </a:extLst>
          </p:cNvPr>
          <p:cNvSpPr txBox="1"/>
          <p:nvPr/>
        </p:nvSpPr>
        <p:spPr>
          <a:xfrm>
            <a:off x="5849024" y="1269124"/>
            <a:ext cx="2743647" cy="395090"/>
          </a:xfrm>
          <a:prstGeom prst="rect">
            <a:avLst/>
          </a:prstGeom>
          <a:noFill/>
        </p:spPr>
        <p:txBody>
          <a:bodyPr wrap="square" lIns="68563" tIns="34281" rIns="68563" bIns="34281">
            <a:spAutoFit/>
          </a:bodyPr>
          <a:lstStyle>
            <a:lvl1pPr eaLnBrk="0" hangingPunct="0">
              <a:defRPr sz="3600">
                <a:solidFill>
                  <a:schemeClr val="tx1"/>
                </a:solidFill>
                <a:latin typeface="Lato Light" charset="0"/>
                <a:ea typeface="MS PGothic" panose="020B0600070205080204" pitchFamily="34" charset="-128"/>
              </a:defRPr>
            </a:lvl1pPr>
            <a:lvl2pPr marL="742950" indent="-285750" eaLnBrk="0" hangingPunct="0">
              <a:defRPr sz="3600">
                <a:solidFill>
                  <a:schemeClr val="tx1"/>
                </a:solidFill>
                <a:latin typeface="Lato Light" charset="0"/>
                <a:ea typeface="MS PGothic" panose="020B0600070205080204" pitchFamily="34" charset="-128"/>
              </a:defRPr>
            </a:lvl2pPr>
            <a:lvl3pPr marL="1143000" indent="-228600" eaLnBrk="0" hangingPunct="0">
              <a:defRPr sz="3600">
                <a:solidFill>
                  <a:schemeClr val="tx1"/>
                </a:solidFill>
                <a:latin typeface="Lato Light" charset="0"/>
                <a:ea typeface="MS PGothic" panose="020B0600070205080204" pitchFamily="34" charset="-128"/>
              </a:defRPr>
            </a:lvl3pPr>
            <a:lvl4pPr marL="1600200" indent="-228600" eaLnBrk="0" hangingPunct="0">
              <a:defRPr sz="3600">
                <a:solidFill>
                  <a:schemeClr val="tx1"/>
                </a:solidFill>
                <a:latin typeface="Lato Light" charset="0"/>
                <a:ea typeface="MS PGothic" panose="020B0600070205080204" pitchFamily="34" charset="-128"/>
              </a:defRPr>
            </a:lvl4pPr>
            <a:lvl5pPr marL="2057400" indent="-228600" eaLnBrk="0" hangingPunct="0">
              <a:defRPr sz="3600">
                <a:solidFill>
                  <a:schemeClr val="tx1"/>
                </a:solidFill>
                <a:latin typeface="Lato Light" charset="0"/>
                <a:ea typeface="MS PGothic" panose="020B0600070205080204" pitchFamily="34" charset="-128"/>
              </a:defRPr>
            </a:lvl5pPr>
            <a:lvl6pPr marL="2514600" indent="-228600" defTabSz="1826895" eaLnBrk="0" fontAlgn="base" hangingPunct="0">
              <a:spcBef>
                <a:spcPct val="0"/>
              </a:spcBef>
              <a:spcAft>
                <a:spcPct val="0"/>
              </a:spcAft>
              <a:defRPr sz="3600">
                <a:solidFill>
                  <a:schemeClr val="tx1"/>
                </a:solidFill>
                <a:latin typeface="Lato Light" charset="0"/>
                <a:ea typeface="MS PGothic" panose="020B0600070205080204" pitchFamily="34" charset="-128"/>
              </a:defRPr>
            </a:lvl6pPr>
            <a:lvl7pPr marL="2971800" indent="-228600" defTabSz="1826895" eaLnBrk="0" fontAlgn="base" hangingPunct="0">
              <a:spcBef>
                <a:spcPct val="0"/>
              </a:spcBef>
              <a:spcAft>
                <a:spcPct val="0"/>
              </a:spcAft>
              <a:defRPr sz="3600">
                <a:solidFill>
                  <a:schemeClr val="tx1"/>
                </a:solidFill>
                <a:latin typeface="Lato Light" charset="0"/>
                <a:ea typeface="MS PGothic" panose="020B0600070205080204" pitchFamily="34" charset="-128"/>
              </a:defRPr>
            </a:lvl7pPr>
            <a:lvl8pPr marL="3429000" indent="-228600" defTabSz="1826895" eaLnBrk="0" fontAlgn="base" hangingPunct="0">
              <a:spcBef>
                <a:spcPct val="0"/>
              </a:spcBef>
              <a:spcAft>
                <a:spcPct val="0"/>
              </a:spcAft>
              <a:defRPr sz="3600">
                <a:solidFill>
                  <a:schemeClr val="tx1"/>
                </a:solidFill>
                <a:latin typeface="Lato Light" charset="0"/>
                <a:ea typeface="MS PGothic" panose="020B0600070205080204" pitchFamily="34" charset="-128"/>
              </a:defRPr>
            </a:lvl8pPr>
            <a:lvl9pPr marL="3886200" indent="-228600" defTabSz="1826895" eaLnBrk="0" fontAlgn="base" hangingPunct="0">
              <a:spcBef>
                <a:spcPct val="0"/>
              </a:spcBef>
              <a:spcAft>
                <a:spcPct val="0"/>
              </a:spcAft>
              <a:defRPr sz="3600">
                <a:solidFill>
                  <a:schemeClr val="tx1"/>
                </a:solidFill>
                <a:latin typeface="Lato Light" charset="0"/>
                <a:ea typeface="MS PGothic" panose="020B0600070205080204" pitchFamily="34" charset="-128"/>
              </a:defRPr>
            </a:lvl9pPr>
          </a:lstStyle>
          <a:p>
            <a:pPr marL="285750" indent="-285750" fontAlgn="base">
              <a:lnSpc>
                <a:spcPct val="150000"/>
              </a:lnSpc>
              <a:spcBef>
                <a:spcPct val="0"/>
              </a:spcBef>
              <a:spcAft>
                <a:spcPct val="0"/>
              </a:spcAft>
              <a:buFont typeface="Arial" panose="020B0604020202020204" pitchFamily="34" charset="0"/>
              <a:buChar char="•"/>
            </a:pPr>
            <a:r>
              <a:rPr lang="zh-CN" altLang="en-US" sz="1600" b="1" dirty="0">
                <a:latin typeface="微软雅黑" panose="020B0503020204020204" pitchFamily="34" charset="-122"/>
                <a:ea typeface="微软雅黑" panose="020B0503020204020204" pitchFamily="34" charset="-122"/>
                <a:sym typeface="Gill Sans" charset="0"/>
              </a:rPr>
              <a:t>注册、登陆页面</a:t>
            </a:r>
            <a:endParaRPr lang="en-US" altLang="zh-CN" sz="1600" b="1" dirty="0">
              <a:latin typeface="微软雅黑" panose="020B0503020204020204" pitchFamily="34" charset="-122"/>
              <a:ea typeface="微软雅黑" panose="020B0503020204020204" pitchFamily="34" charset="-122"/>
              <a:sym typeface="Gill Sans" charset="0"/>
            </a:endParaRP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fade">
                                      <p:cBhvr>
                                        <p:cTn id="12" dur="500"/>
                                        <p:tgtEl>
                                          <p:spTgt spid="2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fade">
                                      <p:cBhvr>
                                        <p:cTn id="1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grpSp>
        <p:nvGrpSpPr>
          <p:cNvPr id="20" name="组合 19"/>
          <p:cNvGrpSpPr/>
          <p:nvPr/>
        </p:nvGrpSpPr>
        <p:grpSpPr>
          <a:xfrm>
            <a:off x="2714538" y="340191"/>
            <a:ext cx="6139168" cy="129804"/>
            <a:chOff x="2713964" y="340296"/>
            <a:chExt cx="6141063" cy="129844"/>
          </a:xfrm>
        </p:grpSpPr>
        <p:cxnSp>
          <p:nvCxnSpPr>
            <p:cNvPr id="21" name="直接连接符 20"/>
            <p:cNvCxnSpPr>
              <a:endCxn id="22" idx="3"/>
            </p:cNvCxnSpPr>
            <p:nvPr/>
          </p:nvCxnSpPr>
          <p:spPr>
            <a:xfrm flipH="1">
              <a:off x="2843808" y="405218"/>
              <a:ext cx="6011219" cy="0"/>
            </a:xfrm>
            <a:prstGeom prst="line">
              <a:avLst/>
            </a:prstGeom>
            <a:ln>
              <a:solidFill>
                <a:schemeClr val="tx2">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2" name="矩形 21"/>
            <p:cNvSpPr/>
            <p:nvPr/>
          </p:nvSpPr>
          <p:spPr>
            <a:xfrm>
              <a:off x="2713964" y="340296"/>
              <a:ext cx="129844" cy="129844"/>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grpSp>
      <p:sp>
        <p:nvSpPr>
          <p:cNvPr id="23" name="KSO_GT1.1.1"/>
          <p:cNvSpPr txBox="1"/>
          <p:nvPr/>
        </p:nvSpPr>
        <p:spPr>
          <a:xfrm>
            <a:off x="1439955" y="308574"/>
            <a:ext cx="1190258" cy="247574"/>
          </a:xfrm>
          <a:prstGeom prst="rect">
            <a:avLst/>
          </a:prstGeom>
          <a:noFill/>
          <a:ln>
            <a:noFill/>
          </a:ln>
        </p:spPr>
        <p:txBody>
          <a:bodyPr lIns="0" tIns="0" rIns="0" bIns="0"/>
          <a:lstStyle>
            <a:lvl1pPr defTabSz="464820">
              <a:defRPr sz="1400">
                <a:solidFill>
                  <a:schemeClr val="tx1"/>
                </a:solidFill>
                <a:latin typeface="微软雅黑" panose="020B0503020204020204" pitchFamily="34" charset="-122"/>
                <a:ea typeface="微软雅黑" panose="020B0503020204020204" pitchFamily="34" charset="-122"/>
              </a:defRPr>
            </a:lvl1pPr>
            <a:lvl2pPr marL="755650" indent="-290830" defTabSz="464820">
              <a:defRPr sz="1400">
                <a:solidFill>
                  <a:schemeClr val="tx1"/>
                </a:solidFill>
                <a:latin typeface="微软雅黑" panose="020B0503020204020204" pitchFamily="34" charset="-122"/>
                <a:ea typeface="微软雅黑" panose="020B0503020204020204" pitchFamily="34" charset="-122"/>
              </a:defRPr>
            </a:lvl2pPr>
            <a:lvl3pPr marL="1160780" indent="-230505" defTabSz="464820">
              <a:defRPr sz="1400">
                <a:solidFill>
                  <a:schemeClr val="tx1"/>
                </a:solidFill>
                <a:latin typeface="微软雅黑" panose="020B0503020204020204" pitchFamily="34" charset="-122"/>
                <a:ea typeface="微软雅黑" panose="020B0503020204020204" pitchFamily="34" charset="-122"/>
              </a:defRPr>
            </a:lvl3pPr>
            <a:lvl4pPr marL="1625600" indent="-230505" defTabSz="464820">
              <a:defRPr sz="1400">
                <a:solidFill>
                  <a:schemeClr val="tx1"/>
                </a:solidFill>
                <a:latin typeface="微软雅黑" panose="020B0503020204020204" pitchFamily="34" charset="-122"/>
                <a:ea typeface="微软雅黑" panose="020B0503020204020204" pitchFamily="34" charset="-122"/>
              </a:defRPr>
            </a:lvl4pPr>
            <a:lvl5pPr marL="2091055" indent="-231775" defTabSz="464820">
              <a:defRPr sz="1400">
                <a:solidFill>
                  <a:schemeClr val="tx1"/>
                </a:solidFill>
                <a:latin typeface="微软雅黑" panose="020B0503020204020204" pitchFamily="34" charset="-122"/>
                <a:ea typeface="微软雅黑" panose="020B0503020204020204" pitchFamily="34" charset="-122"/>
              </a:defRPr>
            </a:lvl5pPr>
            <a:lvl6pPr marL="2548255" indent="-231775" algn="ctr" defTabSz="464820" eaLnBrk="0" fontAlgn="ctr" hangingPunct="0">
              <a:spcBef>
                <a:spcPct val="0"/>
              </a:spcBef>
              <a:spcAft>
                <a:spcPct val="0"/>
              </a:spcAft>
              <a:buClr>
                <a:srgbClr val="FF0000"/>
              </a:buClr>
              <a:buSzPct val="70000"/>
              <a:buFont typeface="Arial" panose="020B0604020202020204" pitchFamily="34" charset="0"/>
              <a:defRPr sz="1400">
                <a:solidFill>
                  <a:schemeClr val="tx1"/>
                </a:solidFill>
                <a:latin typeface="微软雅黑" panose="020B0503020204020204" pitchFamily="34" charset="-122"/>
                <a:ea typeface="微软雅黑" panose="020B0503020204020204" pitchFamily="34" charset="-122"/>
              </a:defRPr>
            </a:lvl6pPr>
            <a:lvl7pPr marL="3005455" indent="-231775" algn="ctr" defTabSz="464820" eaLnBrk="0" fontAlgn="ctr" hangingPunct="0">
              <a:spcBef>
                <a:spcPct val="0"/>
              </a:spcBef>
              <a:spcAft>
                <a:spcPct val="0"/>
              </a:spcAft>
              <a:buClr>
                <a:srgbClr val="FF0000"/>
              </a:buClr>
              <a:buSzPct val="70000"/>
              <a:buFont typeface="Arial" panose="020B0604020202020204" pitchFamily="34" charset="0"/>
              <a:defRPr sz="1400">
                <a:solidFill>
                  <a:schemeClr val="tx1"/>
                </a:solidFill>
                <a:latin typeface="微软雅黑" panose="020B0503020204020204" pitchFamily="34" charset="-122"/>
                <a:ea typeface="微软雅黑" panose="020B0503020204020204" pitchFamily="34" charset="-122"/>
              </a:defRPr>
            </a:lvl7pPr>
            <a:lvl8pPr marL="3462655" indent="-231775" algn="ctr" defTabSz="464820" eaLnBrk="0" fontAlgn="ctr" hangingPunct="0">
              <a:spcBef>
                <a:spcPct val="0"/>
              </a:spcBef>
              <a:spcAft>
                <a:spcPct val="0"/>
              </a:spcAft>
              <a:buClr>
                <a:srgbClr val="FF0000"/>
              </a:buClr>
              <a:buSzPct val="70000"/>
              <a:buFont typeface="Arial" panose="020B0604020202020204" pitchFamily="34" charset="0"/>
              <a:defRPr sz="1400">
                <a:solidFill>
                  <a:schemeClr val="tx1"/>
                </a:solidFill>
                <a:latin typeface="微软雅黑" panose="020B0503020204020204" pitchFamily="34" charset="-122"/>
                <a:ea typeface="微软雅黑" panose="020B0503020204020204" pitchFamily="34" charset="-122"/>
              </a:defRPr>
            </a:lvl8pPr>
            <a:lvl9pPr marL="3919855" indent="-231775" algn="ctr" defTabSz="464820" eaLnBrk="0" fontAlgn="ctr" hangingPunct="0">
              <a:spcBef>
                <a:spcPct val="0"/>
              </a:spcBef>
              <a:spcAft>
                <a:spcPct val="0"/>
              </a:spcAft>
              <a:buClr>
                <a:srgbClr val="FF0000"/>
              </a:buClr>
              <a:buSzPct val="70000"/>
              <a:buFont typeface="Arial" panose="020B0604020202020204" pitchFamily="34" charset="0"/>
              <a:defRPr sz="1400">
                <a:solidFill>
                  <a:schemeClr val="tx1"/>
                </a:solidFill>
                <a:latin typeface="微软雅黑" panose="020B0503020204020204" pitchFamily="34" charset="-122"/>
                <a:ea typeface="微软雅黑" panose="020B0503020204020204" pitchFamily="34" charset="-122"/>
              </a:defRPr>
            </a:lvl9pPr>
          </a:lstStyle>
          <a:p>
            <a:pPr algn="ctr" eaLnBrk="1" fontAlgn="base" hangingPunct="1">
              <a:lnSpc>
                <a:spcPct val="120000"/>
              </a:lnSpc>
              <a:buClrTx/>
              <a:buSzTx/>
              <a:buFontTx/>
              <a:buNone/>
            </a:pPr>
            <a:r>
              <a:rPr lang="zh-CN" altLang="en-US" sz="1200" dirty="0">
                <a:solidFill>
                  <a:schemeClr val="tx1">
                    <a:lumMod val="50000"/>
                    <a:lumOff val="50000"/>
                  </a:schemeClr>
                </a:solidFill>
              </a:rPr>
              <a:t>前端设计</a:t>
            </a:r>
            <a:endParaRPr lang="en-US" altLang="zh-CN" sz="1200" dirty="0">
              <a:solidFill>
                <a:schemeClr val="tx1">
                  <a:lumMod val="50000"/>
                  <a:lumOff val="50000"/>
                </a:schemeClr>
              </a:solidFill>
            </a:endParaRPr>
          </a:p>
        </p:txBody>
      </p:sp>
      <p:sp>
        <p:nvSpPr>
          <p:cNvPr id="24" name="矩形 23"/>
          <p:cNvSpPr/>
          <p:nvPr/>
        </p:nvSpPr>
        <p:spPr>
          <a:xfrm>
            <a:off x="894034" y="302638"/>
            <a:ext cx="443787" cy="443787"/>
          </a:xfrm>
          <a:prstGeom prst="rect">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25" name="矩形 24"/>
          <p:cNvSpPr/>
          <p:nvPr/>
        </p:nvSpPr>
        <p:spPr>
          <a:xfrm>
            <a:off x="601482" y="135387"/>
            <a:ext cx="443787" cy="443787"/>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10" name="图片 9">
            <a:extLst>
              <a:ext uri="{FF2B5EF4-FFF2-40B4-BE49-F238E27FC236}">
                <a16:creationId xmlns:a16="http://schemas.microsoft.com/office/drawing/2014/main" id="{1118C4B0-6F8F-E83E-6026-1463FA7679AD}"/>
              </a:ext>
            </a:extLst>
          </p:cNvPr>
          <p:cNvPicPr>
            <a:picLocks noChangeAspect="1"/>
          </p:cNvPicPr>
          <p:nvPr/>
        </p:nvPicPr>
        <p:blipFill>
          <a:blip r:embed="rId3"/>
          <a:stretch>
            <a:fillRect/>
          </a:stretch>
        </p:blipFill>
        <p:spPr>
          <a:xfrm>
            <a:off x="0" y="966862"/>
            <a:ext cx="5061585" cy="2846705"/>
          </a:xfrm>
          <a:prstGeom prst="rect">
            <a:avLst/>
          </a:prstGeom>
        </p:spPr>
      </p:pic>
      <p:pic>
        <p:nvPicPr>
          <p:cNvPr id="11" name="图片 10">
            <a:extLst>
              <a:ext uri="{FF2B5EF4-FFF2-40B4-BE49-F238E27FC236}">
                <a16:creationId xmlns:a16="http://schemas.microsoft.com/office/drawing/2014/main" id="{318FADA0-157C-A001-CE2C-D8D632EE7EB1}"/>
              </a:ext>
            </a:extLst>
          </p:cNvPr>
          <p:cNvPicPr>
            <a:picLocks noChangeAspect="1"/>
          </p:cNvPicPr>
          <p:nvPr/>
        </p:nvPicPr>
        <p:blipFill>
          <a:blip r:embed="rId4"/>
          <a:stretch>
            <a:fillRect/>
          </a:stretch>
        </p:blipFill>
        <p:spPr>
          <a:xfrm>
            <a:off x="0" y="1679556"/>
            <a:ext cx="5061585" cy="2846705"/>
          </a:xfrm>
          <a:prstGeom prst="rect">
            <a:avLst/>
          </a:prstGeom>
        </p:spPr>
      </p:pic>
      <p:pic>
        <p:nvPicPr>
          <p:cNvPr id="12" name="图片 11">
            <a:extLst>
              <a:ext uri="{FF2B5EF4-FFF2-40B4-BE49-F238E27FC236}">
                <a16:creationId xmlns:a16="http://schemas.microsoft.com/office/drawing/2014/main" id="{46159C1E-0D82-2C5F-0CBE-54C3B402FD8A}"/>
              </a:ext>
            </a:extLst>
          </p:cNvPr>
          <p:cNvPicPr>
            <a:picLocks noChangeAspect="1"/>
          </p:cNvPicPr>
          <p:nvPr/>
        </p:nvPicPr>
        <p:blipFill>
          <a:blip r:embed="rId5"/>
          <a:stretch>
            <a:fillRect/>
          </a:stretch>
        </p:blipFill>
        <p:spPr>
          <a:xfrm>
            <a:off x="-8890" y="2291715"/>
            <a:ext cx="5070475" cy="2851785"/>
          </a:xfrm>
          <a:prstGeom prst="rect">
            <a:avLst/>
          </a:prstGeom>
        </p:spPr>
      </p:pic>
      <p:sp>
        <p:nvSpPr>
          <p:cNvPr id="13" name="TextBox 99">
            <a:extLst>
              <a:ext uri="{FF2B5EF4-FFF2-40B4-BE49-F238E27FC236}">
                <a16:creationId xmlns:a16="http://schemas.microsoft.com/office/drawing/2014/main" id="{BC28CE52-25B0-68F6-B502-3E70D15B5AAD}"/>
              </a:ext>
            </a:extLst>
          </p:cNvPr>
          <p:cNvSpPr txBox="1"/>
          <p:nvPr/>
        </p:nvSpPr>
        <p:spPr>
          <a:xfrm>
            <a:off x="5849024" y="1269124"/>
            <a:ext cx="2743647" cy="1503086"/>
          </a:xfrm>
          <a:prstGeom prst="rect">
            <a:avLst/>
          </a:prstGeom>
          <a:noFill/>
        </p:spPr>
        <p:txBody>
          <a:bodyPr wrap="square" lIns="68563" tIns="34281" rIns="68563" bIns="34281">
            <a:spAutoFit/>
          </a:bodyPr>
          <a:lstStyle>
            <a:lvl1pPr eaLnBrk="0" hangingPunct="0">
              <a:defRPr sz="3600">
                <a:solidFill>
                  <a:schemeClr val="tx1"/>
                </a:solidFill>
                <a:latin typeface="Lato Light" charset="0"/>
                <a:ea typeface="MS PGothic" panose="020B0600070205080204" pitchFamily="34" charset="-128"/>
              </a:defRPr>
            </a:lvl1pPr>
            <a:lvl2pPr marL="742950" indent="-285750" eaLnBrk="0" hangingPunct="0">
              <a:defRPr sz="3600">
                <a:solidFill>
                  <a:schemeClr val="tx1"/>
                </a:solidFill>
                <a:latin typeface="Lato Light" charset="0"/>
                <a:ea typeface="MS PGothic" panose="020B0600070205080204" pitchFamily="34" charset="-128"/>
              </a:defRPr>
            </a:lvl2pPr>
            <a:lvl3pPr marL="1143000" indent="-228600" eaLnBrk="0" hangingPunct="0">
              <a:defRPr sz="3600">
                <a:solidFill>
                  <a:schemeClr val="tx1"/>
                </a:solidFill>
                <a:latin typeface="Lato Light" charset="0"/>
                <a:ea typeface="MS PGothic" panose="020B0600070205080204" pitchFamily="34" charset="-128"/>
              </a:defRPr>
            </a:lvl3pPr>
            <a:lvl4pPr marL="1600200" indent="-228600" eaLnBrk="0" hangingPunct="0">
              <a:defRPr sz="3600">
                <a:solidFill>
                  <a:schemeClr val="tx1"/>
                </a:solidFill>
                <a:latin typeface="Lato Light" charset="0"/>
                <a:ea typeface="MS PGothic" panose="020B0600070205080204" pitchFamily="34" charset="-128"/>
              </a:defRPr>
            </a:lvl4pPr>
            <a:lvl5pPr marL="2057400" indent="-228600" eaLnBrk="0" hangingPunct="0">
              <a:defRPr sz="3600">
                <a:solidFill>
                  <a:schemeClr val="tx1"/>
                </a:solidFill>
                <a:latin typeface="Lato Light" charset="0"/>
                <a:ea typeface="MS PGothic" panose="020B0600070205080204" pitchFamily="34" charset="-128"/>
              </a:defRPr>
            </a:lvl5pPr>
            <a:lvl6pPr marL="2514600" indent="-228600" defTabSz="1826895" eaLnBrk="0" fontAlgn="base" hangingPunct="0">
              <a:spcBef>
                <a:spcPct val="0"/>
              </a:spcBef>
              <a:spcAft>
                <a:spcPct val="0"/>
              </a:spcAft>
              <a:defRPr sz="3600">
                <a:solidFill>
                  <a:schemeClr val="tx1"/>
                </a:solidFill>
                <a:latin typeface="Lato Light" charset="0"/>
                <a:ea typeface="MS PGothic" panose="020B0600070205080204" pitchFamily="34" charset="-128"/>
              </a:defRPr>
            </a:lvl6pPr>
            <a:lvl7pPr marL="2971800" indent="-228600" defTabSz="1826895" eaLnBrk="0" fontAlgn="base" hangingPunct="0">
              <a:spcBef>
                <a:spcPct val="0"/>
              </a:spcBef>
              <a:spcAft>
                <a:spcPct val="0"/>
              </a:spcAft>
              <a:defRPr sz="3600">
                <a:solidFill>
                  <a:schemeClr val="tx1"/>
                </a:solidFill>
                <a:latin typeface="Lato Light" charset="0"/>
                <a:ea typeface="MS PGothic" panose="020B0600070205080204" pitchFamily="34" charset="-128"/>
              </a:defRPr>
            </a:lvl7pPr>
            <a:lvl8pPr marL="3429000" indent="-228600" defTabSz="1826895" eaLnBrk="0" fontAlgn="base" hangingPunct="0">
              <a:spcBef>
                <a:spcPct val="0"/>
              </a:spcBef>
              <a:spcAft>
                <a:spcPct val="0"/>
              </a:spcAft>
              <a:defRPr sz="3600">
                <a:solidFill>
                  <a:schemeClr val="tx1"/>
                </a:solidFill>
                <a:latin typeface="Lato Light" charset="0"/>
                <a:ea typeface="MS PGothic" panose="020B0600070205080204" pitchFamily="34" charset="-128"/>
              </a:defRPr>
            </a:lvl8pPr>
            <a:lvl9pPr marL="3886200" indent="-228600" defTabSz="1826895" eaLnBrk="0" fontAlgn="base" hangingPunct="0">
              <a:spcBef>
                <a:spcPct val="0"/>
              </a:spcBef>
              <a:spcAft>
                <a:spcPct val="0"/>
              </a:spcAft>
              <a:defRPr sz="3600">
                <a:solidFill>
                  <a:schemeClr val="tx1"/>
                </a:solidFill>
                <a:latin typeface="Lato Light" charset="0"/>
                <a:ea typeface="MS PGothic" panose="020B0600070205080204" pitchFamily="34" charset="-128"/>
              </a:defRPr>
            </a:lvl9pPr>
          </a:lstStyle>
          <a:p>
            <a:pPr marL="285750" indent="-285750" fontAlgn="base">
              <a:lnSpc>
                <a:spcPct val="150000"/>
              </a:lnSpc>
              <a:spcBef>
                <a:spcPct val="0"/>
              </a:spcBef>
              <a:spcAft>
                <a:spcPct val="0"/>
              </a:spcAft>
              <a:buFont typeface="Arial" panose="020B0604020202020204" pitchFamily="34" charset="0"/>
              <a:buChar char="•"/>
            </a:pPr>
            <a:r>
              <a:rPr lang="zh-CN" altLang="en-US" sz="1600" b="1" dirty="0">
                <a:latin typeface="微软雅黑" panose="020B0503020204020204" pitchFamily="34" charset="-122"/>
                <a:ea typeface="微软雅黑" panose="020B0503020204020204" pitchFamily="34" charset="-122"/>
                <a:sym typeface="Gill Sans" charset="0"/>
              </a:rPr>
              <a:t>走马灯式的设计</a:t>
            </a:r>
            <a:endParaRPr lang="en-US" altLang="zh-CN" sz="1600" b="1" dirty="0">
              <a:latin typeface="微软雅黑" panose="020B0503020204020204" pitchFamily="34" charset="-122"/>
              <a:ea typeface="微软雅黑" panose="020B0503020204020204" pitchFamily="34" charset="-122"/>
              <a:sym typeface="Gill Sans" charset="0"/>
            </a:endParaRPr>
          </a:p>
          <a:p>
            <a:pPr marL="285750" indent="-285750" fontAlgn="base">
              <a:lnSpc>
                <a:spcPct val="150000"/>
              </a:lnSpc>
              <a:spcBef>
                <a:spcPct val="0"/>
              </a:spcBef>
              <a:spcAft>
                <a:spcPct val="0"/>
              </a:spcAft>
              <a:buFont typeface="Arial" panose="020B0604020202020204" pitchFamily="34" charset="0"/>
              <a:buChar char="•"/>
            </a:pPr>
            <a:r>
              <a:rPr lang="zh-CN" altLang="en-US" sz="1600" b="1" dirty="0">
                <a:latin typeface="微软雅黑" panose="020B0503020204020204" pitchFamily="34" charset="-122"/>
                <a:ea typeface="微软雅黑" panose="020B0503020204020204" pitchFamily="34" charset="-122"/>
                <a:sym typeface="Gill Sans" charset="0"/>
              </a:rPr>
              <a:t>一个页面承载</a:t>
            </a:r>
            <a:r>
              <a:rPr lang="en-US" altLang="zh-CN" sz="1600" b="1" dirty="0">
                <a:latin typeface="微软雅黑" panose="020B0503020204020204" pitchFamily="34" charset="-122"/>
                <a:ea typeface="微软雅黑" panose="020B0503020204020204" pitchFamily="34" charset="-122"/>
                <a:sym typeface="Gill Sans" charset="0"/>
              </a:rPr>
              <a:t>3</a:t>
            </a:r>
            <a:r>
              <a:rPr lang="zh-CN" altLang="en-US" sz="1600" b="1" dirty="0">
                <a:latin typeface="微软雅黑" panose="020B0503020204020204" pitchFamily="34" charset="-122"/>
                <a:ea typeface="微软雅黑" panose="020B0503020204020204" pitchFamily="34" charset="-122"/>
                <a:sym typeface="Gill Sans" charset="0"/>
              </a:rPr>
              <a:t>个热榜</a:t>
            </a:r>
            <a:endParaRPr lang="en-US" altLang="zh-CN" sz="1600" b="1" dirty="0">
              <a:latin typeface="微软雅黑" panose="020B0503020204020204" pitchFamily="34" charset="-122"/>
              <a:ea typeface="微软雅黑" panose="020B0503020204020204" pitchFamily="34" charset="-122"/>
              <a:sym typeface="Gill Sans" charset="0"/>
            </a:endParaRPr>
          </a:p>
          <a:p>
            <a:pPr marL="285750" indent="-285750" fontAlgn="base">
              <a:lnSpc>
                <a:spcPct val="150000"/>
              </a:lnSpc>
              <a:spcBef>
                <a:spcPct val="0"/>
              </a:spcBef>
              <a:spcAft>
                <a:spcPct val="0"/>
              </a:spcAft>
              <a:buFont typeface="Arial" panose="020B0604020202020204" pitchFamily="34" charset="0"/>
              <a:buChar char="•"/>
            </a:pPr>
            <a:r>
              <a:rPr lang="zh-CN" altLang="en-US" sz="1600" b="1" dirty="0">
                <a:latin typeface="微软雅黑" panose="020B0503020204020204" pitchFamily="34" charset="-122"/>
                <a:ea typeface="微软雅黑" panose="020B0503020204020204" pitchFamily="34" charset="-122"/>
                <a:sym typeface="Gill Sans" charset="0"/>
              </a:rPr>
              <a:t>任何人都可以访问</a:t>
            </a:r>
            <a:endParaRPr lang="en-US" altLang="zh-CN" sz="1600" b="1" dirty="0">
              <a:latin typeface="微软雅黑" panose="020B0503020204020204" pitchFamily="34" charset="-122"/>
              <a:ea typeface="微软雅黑" panose="020B0503020204020204" pitchFamily="34" charset="-122"/>
              <a:sym typeface="Gill Sans" charset="0"/>
            </a:endParaRPr>
          </a:p>
          <a:p>
            <a:pPr marL="285750" indent="-285750" fontAlgn="base">
              <a:lnSpc>
                <a:spcPct val="150000"/>
              </a:lnSpc>
              <a:spcBef>
                <a:spcPct val="0"/>
              </a:spcBef>
              <a:spcAft>
                <a:spcPct val="0"/>
              </a:spcAft>
              <a:buFont typeface="Arial" panose="020B0604020202020204" pitchFamily="34" charset="0"/>
              <a:buChar char="•"/>
            </a:pPr>
            <a:r>
              <a:rPr lang="zh-CN" altLang="en-US" sz="1600" b="1" dirty="0">
                <a:latin typeface="微软雅黑" panose="020B0503020204020204" pitchFamily="34" charset="-122"/>
                <a:ea typeface="微软雅黑" panose="020B0503020204020204" pitchFamily="34" charset="-122"/>
                <a:sym typeface="Gill Sans" charset="0"/>
              </a:rPr>
              <a:t>按钮随着身份进行变化</a:t>
            </a:r>
            <a:endParaRPr lang="en-US" altLang="zh-CN" sz="1600" b="1" dirty="0">
              <a:latin typeface="微软雅黑" panose="020B0503020204020204" pitchFamily="34" charset="-122"/>
              <a:ea typeface="微软雅黑" panose="020B0503020204020204" pitchFamily="34" charset="-122"/>
              <a:sym typeface="Gill Sans" charset="0"/>
            </a:endParaRPr>
          </a:p>
        </p:txBody>
      </p:sp>
    </p:spTree>
    <p:extLst>
      <p:ext uri="{BB962C8B-B14F-4D97-AF65-F5344CB8AC3E}">
        <p14:creationId xmlns:p14="http://schemas.microsoft.com/office/powerpoint/2010/main" val="143653748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占位符 4" descr="C:\Users\Administrator\Desktop\同济图片\微信图片_2019122716120614.jpg微信图片_2019122716120614"/>
          <p:cNvPicPr>
            <a:picLocks noGrp="1" noChangeAspect="1"/>
          </p:cNvPicPr>
          <p:nvPr>
            <p:ph type="pic" sz="quarter" idx="11"/>
          </p:nvPr>
        </p:nvPicPr>
        <p:blipFill>
          <a:blip r:embed="rId3"/>
          <a:srcRect/>
          <a:stretch>
            <a:fillRect/>
          </a:stretch>
        </p:blipFill>
        <p:spPr>
          <a:xfrm rot="10800000" flipH="1" flipV="1">
            <a:off x="2364740" y="0"/>
            <a:ext cx="6792595" cy="3820795"/>
          </a:xfrm>
        </p:spPr>
      </p:pic>
      <p:grpSp>
        <p:nvGrpSpPr>
          <p:cNvPr id="44" name="Group 5"/>
          <p:cNvGrpSpPr/>
          <p:nvPr/>
        </p:nvGrpSpPr>
        <p:grpSpPr bwMode="auto">
          <a:xfrm>
            <a:off x="1898893" y="1566007"/>
            <a:ext cx="581025" cy="581025"/>
            <a:chOff x="0" y="0"/>
            <a:chExt cx="366" cy="366"/>
          </a:xfrm>
        </p:grpSpPr>
        <p:sp>
          <p:nvSpPr>
            <p:cNvPr id="45" name="Oval 6"/>
            <p:cNvSpPr>
              <a:spLocks noChangeArrowheads="1"/>
            </p:cNvSpPr>
            <p:nvPr/>
          </p:nvSpPr>
          <p:spPr bwMode="auto">
            <a:xfrm>
              <a:off x="0" y="0"/>
              <a:ext cx="366" cy="366"/>
            </a:xfrm>
            <a:prstGeom prst="ellipse">
              <a:avLst/>
            </a:prstGeom>
            <a:solidFill>
              <a:schemeClr val="accent4">
                <a:lumMod val="75000"/>
              </a:schemeClr>
            </a:solidFill>
            <a:ln w="12700">
              <a:noFill/>
              <a:rou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46" name="Freeform 7"/>
            <p:cNvSpPr>
              <a:spLocks noEditPoints="1"/>
            </p:cNvSpPr>
            <p:nvPr/>
          </p:nvSpPr>
          <p:spPr bwMode="auto">
            <a:xfrm>
              <a:off x="108" y="100"/>
              <a:ext cx="148" cy="164"/>
            </a:xfrm>
            <a:custGeom>
              <a:avLst/>
              <a:gdLst>
                <a:gd name="T0" fmla="*/ 609 w 71"/>
                <a:gd name="T1" fmla="*/ 91 h 79"/>
                <a:gd name="T2" fmla="*/ 625 w 71"/>
                <a:gd name="T3" fmla="*/ 25 h 79"/>
                <a:gd name="T4" fmla="*/ 644 w 71"/>
                <a:gd name="T5" fmla="*/ 73 h 79"/>
                <a:gd name="T6" fmla="*/ 65 w 71"/>
                <a:gd name="T7" fmla="*/ 25 h 79"/>
                <a:gd name="T8" fmla="*/ 261 w 71"/>
                <a:gd name="T9" fmla="*/ 0 h 79"/>
                <a:gd name="T10" fmla="*/ 392 w 71"/>
                <a:gd name="T11" fmla="*/ 25 h 79"/>
                <a:gd name="T12" fmla="*/ 586 w 71"/>
                <a:gd name="T13" fmla="*/ 91 h 79"/>
                <a:gd name="T14" fmla="*/ 65 w 71"/>
                <a:gd name="T15" fmla="*/ 25 h 79"/>
                <a:gd name="T16" fmla="*/ 0 w 71"/>
                <a:gd name="T17" fmla="*/ 44 h 79"/>
                <a:gd name="T18" fmla="*/ 44 w 71"/>
                <a:gd name="T19" fmla="*/ 25 h 79"/>
                <a:gd name="T20" fmla="*/ 27 w 71"/>
                <a:gd name="T21" fmla="*/ 91 h 79"/>
                <a:gd name="T22" fmla="*/ 577 w 71"/>
                <a:gd name="T23" fmla="*/ 116 h 79"/>
                <a:gd name="T24" fmla="*/ 73 w 71"/>
                <a:gd name="T25" fmla="*/ 509 h 79"/>
                <a:gd name="T26" fmla="*/ 577 w 71"/>
                <a:gd name="T27" fmla="*/ 116 h 79"/>
                <a:gd name="T28" fmla="*/ 469 w 71"/>
                <a:gd name="T29" fmla="*/ 440 h 79"/>
                <a:gd name="T30" fmla="*/ 369 w 71"/>
                <a:gd name="T31" fmla="*/ 409 h 79"/>
                <a:gd name="T32" fmla="*/ 369 w 71"/>
                <a:gd name="T33" fmla="*/ 384 h 79"/>
                <a:gd name="T34" fmla="*/ 534 w 71"/>
                <a:gd name="T35" fmla="*/ 357 h 79"/>
                <a:gd name="T36" fmla="*/ 369 w 71"/>
                <a:gd name="T37" fmla="*/ 384 h 79"/>
                <a:gd name="T38" fmla="*/ 534 w 71"/>
                <a:gd name="T39" fmla="*/ 316 h 79"/>
                <a:gd name="T40" fmla="*/ 369 w 71"/>
                <a:gd name="T41" fmla="*/ 284 h 79"/>
                <a:gd name="T42" fmla="*/ 225 w 71"/>
                <a:gd name="T43" fmla="*/ 465 h 79"/>
                <a:gd name="T44" fmla="*/ 208 w 71"/>
                <a:gd name="T45" fmla="*/ 384 h 79"/>
                <a:gd name="T46" fmla="*/ 125 w 71"/>
                <a:gd name="T47" fmla="*/ 365 h 79"/>
                <a:gd name="T48" fmla="*/ 344 w 71"/>
                <a:gd name="T49" fmla="*/ 357 h 79"/>
                <a:gd name="T50" fmla="*/ 236 w 71"/>
                <a:gd name="T51" fmla="*/ 357 h 79"/>
                <a:gd name="T52" fmla="*/ 117 w 71"/>
                <a:gd name="T53" fmla="*/ 197 h 79"/>
                <a:gd name="T54" fmla="*/ 344 w 71"/>
                <a:gd name="T55" fmla="*/ 152 h 79"/>
                <a:gd name="T56" fmla="*/ 117 w 71"/>
                <a:gd name="T57" fmla="*/ 197 h 79"/>
                <a:gd name="T58" fmla="*/ 44 w 71"/>
                <a:gd name="T59" fmla="*/ 581 h 79"/>
                <a:gd name="T60" fmla="*/ 617 w 71"/>
                <a:gd name="T61" fmla="*/ 538 h 79"/>
                <a:gd name="T62" fmla="*/ 281 w 71"/>
                <a:gd name="T63" fmla="*/ 600 h 79"/>
                <a:gd name="T64" fmla="*/ 144 w 71"/>
                <a:gd name="T65" fmla="*/ 706 h 79"/>
                <a:gd name="T66" fmla="*/ 281 w 71"/>
                <a:gd name="T67" fmla="*/ 600 h 79"/>
                <a:gd name="T68" fmla="*/ 434 w 71"/>
                <a:gd name="T69" fmla="*/ 706 h 79"/>
                <a:gd name="T70" fmla="*/ 434 w 71"/>
                <a:gd name="T71" fmla="*/ 600 h 79"/>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71" h="79">
                  <a:moveTo>
                    <a:pt x="69" y="10"/>
                  </a:moveTo>
                  <a:cubicBezTo>
                    <a:pt x="67" y="10"/>
                    <a:pt x="67" y="10"/>
                    <a:pt x="67" y="10"/>
                  </a:cubicBezTo>
                  <a:cubicBezTo>
                    <a:pt x="67" y="3"/>
                    <a:pt x="67" y="3"/>
                    <a:pt x="67" y="3"/>
                  </a:cubicBezTo>
                  <a:cubicBezTo>
                    <a:pt x="69" y="3"/>
                    <a:pt x="69" y="3"/>
                    <a:pt x="69" y="3"/>
                  </a:cubicBezTo>
                  <a:cubicBezTo>
                    <a:pt x="71" y="5"/>
                    <a:pt x="71" y="5"/>
                    <a:pt x="71" y="5"/>
                  </a:cubicBezTo>
                  <a:cubicBezTo>
                    <a:pt x="71" y="8"/>
                    <a:pt x="71" y="8"/>
                    <a:pt x="71" y="8"/>
                  </a:cubicBezTo>
                  <a:lnTo>
                    <a:pt x="69" y="10"/>
                  </a:lnTo>
                  <a:close/>
                  <a:moveTo>
                    <a:pt x="7" y="3"/>
                  </a:moveTo>
                  <a:cubicBezTo>
                    <a:pt x="29" y="3"/>
                    <a:pt x="29" y="3"/>
                    <a:pt x="29" y="3"/>
                  </a:cubicBezTo>
                  <a:cubicBezTo>
                    <a:pt x="29" y="0"/>
                    <a:pt x="29" y="0"/>
                    <a:pt x="29" y="0"/>
                  </a:cubicBezTo>
                  <a:cubicBezTo>
                    <a:pt x="43" y="0"/>
                    <a:pt x="43" y="0"/>
                    <a:pt x="43" y="0"/>
                  </a:cubicBezTo>
                  <a:cubicBezTo>
                    <a:pt x="43" y="3"/>
                    <a:pt x="43" y="3"/>
                    <a:pt x="43" y="3"/>
                  </a:cubicBezTo>
                  <a:cubicBezTo>
                    <a:pt x="65" y="3"/>
                    <a:pt x="65" y="3"/>
                    <a:pt x="65" y="3"/>
                  </a:cubicBezTo>
                  <a:cubicBezTo>
                    <a:pt x="65" y="10"/>
                    <a:pt x="65" y="10"/>
                    <a:pt x="65" y="10"/>
                  </a:cubicBezTo>
                  <a:cubicBezTo>
                    <a:pt x="7" y="10"/>
                    <a:pt x="7" y="10"/>
                    <a:pt x="7" y="10"/>
                  </a:cubicBezTo>
                  <a:lnTo>
                    <a:pt x="7" y="3"/>
                  </a:lnTo>
                  <a:close/>
                  <a:moveTo>
                    <a:pt x="0" y="8"/>
                  </a:moveTo>
                  <a:cubicBezTo>
                    <a:pt x="0" y="5"/>
                    <a:pt x="0" y="5"/>
                    <a:pt x="0" y="5"/>
                  </a:cubicBezTo>
                  <a:cubicBezTo>
                    <a:pt x="3" y="3"/>
                    <a:pt x="3" y="3"/>
                    <a:pt x="3" y="3"/>
                  </a:cubicBezTo>
                  <a:cubicBezTo>
                    <a:pt x="5" y="3"/>
                    <a:pt x="5" y="3"/>
                    <a:pt x="5" y="3"/>
                  </a:cubicBezTo>
                  <a:cubicBezTo>
                    <a:pt x="5" y="10"/>
                    <a:pt x="5" y="10"/>
                    <a:pt x="5" y="10"/>
                  </a:cubicBezTo>
                  <a:cubicBezTo>
                    <a:pt x="3" y="10"/>
                    <a:pt x="3" y="10"/>
                    <a:pt x="3" y="10"/>
                  </a:cubicBezTo>
                  <a:lnTo>
                    <a:pt x="0" y="8"/>
                  </a:lnTo>
                  <a:close/>
                  <a:moveTo>
                    <a:pt x="64" y="13"/>
                  </a:moveTo>
                  <a:cubicBezTo>
                    <a:pt x="64" y="57"/>
                    <a:pt x="64" y="57"/>
                    <a:pt x="64" y="57"/>
                  </a:cubicBezTo>
                  <a:cubicBezTo>
                    <a:pt x="8" y="57"/>
                    <a:pt x="8" y="57"/>
                    <a:pt x="8" y="57"/>
                  </a:cubicBezTo>
                  <a:cubicBezTo>
                    <a:pt x="8" y="13"/>
                    <a:pt x="8" y="13"/>
                    <a:pt x="8" y="13"/>
                  </a:cubicBezTo>
                  <a:lnTo>
                    <a:pt x="64" y="13"/>
                  </a:lnTo>
                  <a:close/>
                  <a:moveTo>
                    <a:pt x="41" y="49"/>
                  </a:moveTo>
                  <a:cubicBezTo>
                    <a:pt x="52" y="49"/>
                    <a:pt x="52" y="49"/>
                    <a:pt x="52" y="49"/>
                  </a:cubicBezTo>
                  <a:cubicBezTo>
                    <a:pt x="52" y="46"/>
                    <a:pt x="52" y="46"/>
                    <a:pt x="52" y="46"/>
                  </a:cubicBezTo>
                  <a:cubicBezTo>
                    <a:pt x="41" y="46"/>
                    <a:pt x="41" y="46"/>
                    <a:pt x="41" y="46"/>
                  </a:cubicBezTo>
                  <a:lnTo>
                    <a:pt x="41" y="49"/>
                  </a:lnTo>
                  <a:close/>
                  <a:moveTo>
                    <a:pt x="41" y="43"/>
                  </a:moveTo>
                  <a:cubicBezTo>
                    <a:pt x="59" y="43"/>
                    <a:pt x="59" y="43"/>
                    <a:pt x="59" y="43"/>
                  </a:cubicBezTo>
                  <a:cubicBezTo>
                    <a:pt x="59" y="40"/>
                    <a:pt x="59" y="40"/>
                    <a:pt x="59" y="40"/>
                  </a:cubicBezTo>
                  <a:cubicBezTo>
                    <a:pt x="41" y="40"/>
                    <a:pt x="41" y="40"/>
                    <a:pt x="41" y="40"/>
                  </a:cubicBezTo>
                  <a:lnTo>
                    <a:pt x="41" y="43"/>
                  </a:lnTo>
                  <a:close/>
                  <a:moveTo>
                    <a:pt x="41" y="35"/>
                  </a:moveTo>
                  <a:cubicBezTo>
                    <a:pt x="59" y="35"/>
                    <a:pt x="59" y="35"/>
                    <a:pt x="59" y="35"/>
                  </a:cubicBezTo>
                  <a:cubicBezTo>
                    <a:pt x="59" y="32"/>
                    <a:pt x="59" y="32"/>
                    <a:pt x="59" y="32"/>
                  </a:cubicBezTo>
                  <a:cubicBezTo>
                    <a:pt x="41" y="32"/>
                    <a:pt x="41" y="32"/>
                    <a:pt x="41" y="32"/>
                  </a:cubicBezTo>
                  <a:lnTo>
                    <a:pt x="41" y="35"/>
                  </a:lnTo>
                  <a:close/>
                  <a:moveTo>
                    <a:pt x="25" y="52"/>
                  </a:moveTo>
                  <a:cubicBezTo>
                    <a:pt x="30" y="52"/>
                    <a:pt x="35" y="48"/>
                    <a:pt x="36" y="43"/>
                  </a:cubicBezTo>
                  <a:cubicBezTo>
                    <a:pt x="23" y="43"/>
                    <a:pt x="23" y="43"/>
                    <a:pt x="23" y="43"/>
                  </a:cubicBezTo>
                  <a:cubicBezTo>
                    <a:pt x="23" y="30"/>
                    <a:pt x="23" y="30"/>
                    <a:pt x="23" y="30"/>
                  </a:cubicBezTo>
                  <a:cubicBezTo>
                    <a:pt x="17" y="30"/>
                    <a:pt x="14" y="35"/>
                    <a:pt x="14" y="41"/>
                  </a:cubicBezTo>
                  <a:cubicBezTo>
                    <a:pt x="14" y="47"/>
                    <a:pt x="18" y="52"/>
                    <a:pt x="25" y="52"/>
                  </a:cubicBezTo>
                  <a:close/>
                  <a:moveTo>
                    <a:pt x="38" y="40"/>
                  </a:moveTo>
                  <a:cubicBezTo>
                    <a:pt x="38" y="40"/>
                    <a:pt x="38" y="27"/>
                    <a:pt x="26" y="27"/>
                  </a:cubicBezTo>
                  <a:cubicBezTo>
                    <a:pt x="26" y="40"/>
                    <a:pt x="26" y="40"/>
                    <a:pt x="26" y="40"/>
                  </a:cubicBezTo>
                  <a:lnTo>
                    <a:pt x="38" y="40"/>
                  </a:lnTo>
                  <a:close/>
                  <a:moveTo>
                    <a:pt x="13" y="22"/>
                  </a:moveTo>
                  <a:cubicBezTo>
                    <a:pt x="38" y="22"/>
                    <a:pt x="38" y="22"/>
                    <a:pt x="38" y="22"/>
                  </a:cubicBezTo>
                  <a:cubicBezTo>
                    <a:pt x="38" y="17"/>
                    <a:pt x="38" y="17"/>
                    <a:pt x="38" y="17"/>
                  </a:cubicBezTo>
                  <a:cubicBezTo>
                    <a:pt x="13" y="17"/>
                    <a:pt x="13" y="17"/>
                    <a:pt x="13" y="17"/>
                  </a:cubicBezTo>
                  <a:lnTo>
                    <a:pt x="13" y="22"/>
                  </a:lnTo>
                  <a:close/>
                  <a:moveTo>
                    <a:pt x="68" y="65"/>
                  </a:moveTo>
                  <a:cubicBezTo>
                    <a:pt x="5" y="65"/>
                    <a:pt x="5" y="65"/>
                    <a:pt x="5" y="65"/>
                  </a:cubicBezTo>
                  <a:cubicBezTo>
                    <a:pt x="5" y="60"/>
                    <a:pt x="5" y="60"/>
                    <a:pt x="5" y="60"/>
                  </a:cubicBezTo>
                  <a:cubicBezTo>
                    <a:pt x="68" y="60"/>
                    <a:pt x="68" y="60"/>
                    <a:pt x="68" y="60"/>
                  </a:cubicBezTo>
                  <a:lnTo>
                    <a:pt x="68" y="65"/>
                  </a:lnTo>
                  <a:close/>
                  <a:moveTo>
                    <a:pt x="31" y="67"/>
                  </a:moveTo>
                  <a:cubicBezTo>
                    <a:pt x="23" y="79"/>
                    <a:pt x="23" y="79"/>
                    <a:pt x="23" y="79"/>
                  </a:cubicBezTo>
                  <a:cubicBezTo>
                    <a:pt x="16" y="79"/>
                    <a:pt x="16" y="79"/>
                    <a:pt x="16" y="79"/>
                  </a:cubicBezTo>
                  <a:cubicBezTo>
                    <a:pt x="23" y="67"/>
                    <a:pt x="23" y="67"/>
                    <a:pt x="23" y="67"/>
                  </a:cubicBezTo>
                  <a:lnTo>
                    <a:pt x="31" y="67"/>
                  </a:lnTo>
                  <a:close/>
                  <a:moveTo>
                    <a:pt x="55" y="79"/>
                  </a:moveTo>
                  <a:cubicBezTo>
                    <a:pt x="48" y="79"/>
                    <a:pt x="48" y="79"/>
                    <a:pt x="48" y="79"/>
                  </a:cubicBezTo>
                  <a:cubicBezTo>
                    <a:pt x="41" y="67"/>
                    <a:pt x="41" y="67"/>
                    <a:pt x="41" y="67"/>
                  </a:cubicBezTo>
                  <a:cubicBezTo>
                    <a:pt x="48" y="67"/>
                    <a:pt x="48" y="67"/>
                    <a:pt x="48" y="67"/>
                  </a:cubicBezTo>
                  <a:lnTo>
                    <a:pt x="55" y="7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nvGrpSpPr>
          <p:cNvPr id="47" name="Group 9"/>
          <p:cNvGrpSpPr/>
          <p:nvPr/>
        </p:nvGrpSpPr>
        <p:grpSpPr bwMode="auto">
          <a:xfrm>
            <a:off x="2693437" y="2571485"/>
            <a:ext cx="581025" cy="581025"/>
            <a:chOff x="0" y="0"/>
            <a:chExt cx="366" cy="366"/>
          </a:xfrm>
        </p:grpSpPr>
        <p:sp>
          <p:nvSpPr>
            <p:cNvPr id="48" name="Oval 10"/>
            <p:cNvSpPr>
              <a:spLocks noChangeArrowheads="1"/>
            </p:cNvSpPr>
            <p:nvPr/>
          </p:nvSpPr>
          <p:spPr bwMode="auto">
            <a:xfrm>
              <a:off x="0" y="0"/>
              <a:ext cx="366" cy="366"/>
            </a:xfrm>
            <a:prstGeom prst="ellipse">
              <a:avLst/>
            </a:prstGeom>
            <a:solidFill>
              <a:schemeClr val="accent4">
                <a:lumMod val="75000"/>
              </a:schemeClr>
            </a:solidFill>
            <a:ln w="12700">
              <a:noFill/>
              <a:rou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dirty="0">
                <a:solidFill>
                  <a:srgbClr val="002060"/>
                </a:solidFill>
              </a:endParaRPr>
            </a:p>
          </p:txBody>
        </p:sp>
        <p:sp>
          <p:nvSpPr>
            <p:cNvPr id="49" name="Freeform 11"/>
            <p:cNvSpPr>
              <a:spLocks noEditPoints="1"/>
            </p:cNvSpPr>
            <p:nvPr/>
          </p:nvSpPr>
          <p:spPr bwMode="auto">
            <a:xfrm>
              <a:off x="108" y="100"/>
              <a:ext cx="152" cy="164"/>
            </a:xfrm>
            <a:custGeom>
              <a:avLst/>
              <a:gdLst>
                <a:gd name="T0" fmla="*/ 485 w 73"/>
                <a:gd name="T1" fmla="*/ 706 h 79"/>
                <a:gd name="T2" fmla="*/ 468 w 73"/>
                <a:gd name="T3" fmla="*/ 365 h 79"/>
                <a:gd name="T4" fmla="*/ 441 w 73"/>
                <a:gd name="T5" fmla="*/ 324 h 79"/>
                <a:gd name="T6" fmla="*/ 525 w 73"/>
                <a:gd name="T7" fmla="*/ 297 h 79"/>
                <a:gd name="T8" fmla="*/ 498 w 73"/>
                <a:gd name="T9" fmla="*/ 324 h 79"/>
                <a:gd name="T10" fmla="*/ 593 w 73"/>
                <a:gd name="T11" fmla="*/ 401 h 79"/>
                <a:gd name="T12" fmla="*/ 658 w 73"/>
                <a:gd name="T13" fmla="*/ 401 h 79"/>
                <a:gd name="T14" fmla="*/ 658 w 73"/>
                <a:gd name="T15" fmla="*/ 538 h 79"/>
                <a:gd name="T16" fmla="*/ 341 w 73"/>
                <a:gd name="T17" fmla="*/ 538 h 79"/>
                <a:gd name="T18" fmla="*/ 633 w 73"/>
                <a:gd name="T19" fmla="*/ 538 h 79"/>
                <a:gd name="T20" fmla="*/ 498 w 73"/>
                <a:gd name="T21" fmla="*/ 565 h 79"/>
                <a:gd name="T22" fmla="*/ 468 w 73"/>
                <a:gd name="T23" fmla="*/ 581 h 79"/>
                <a:gd name="T24" fmla="*/ 452 w 73"/>
                <a:gd name="T25" fmla="*/ 538 h 79"/>
                <a:gd name="T26" fmla="*/ 468 w 73"/>
                <a:gd name="T27" fmla="*/ 440 h 79"/>
                <a:gd name="T28" fmla="*/ 498 w 73"/>
                <a:gd name="T29" fmla="*/ 509 h 79"/>
                <a:gd name="T30" fmla="*/ 498 w 73"/>
                <a:gd name="T31" fmla="*/ 565 h 79"/>
                <a:gd name="T32" fmla="*/ 292 w 73"/>
                <a:gd name="T33" fmla="*/ 440 h 79"/>
                <a:gd name="T34" fmla="*/ 100 w 73"/>
                <a:gd name="T35" fmla="*/ 484 h 79"/>
                <a:gd name="T36" fmla="*/ 100 w 73"/>
                <a:gd name="T37" fmla="*/ 440 h 79"/>
                <a:gd name="T38" fmla="*/ 100 w 73"/>
                <a:gd name="T39" fmla="*/ 409 h 79"/>
                <a:gd name="T40" fmla="*/ 100 w 73"/>
                <a:gd name="T41" fmla="*/ 365 h 79"/>
                <a:gd name="T42" fmla="*/ 300 w 73"/>
                <a:gd name="T43" fmla="*/ 409 h 79"/>
                <a:gd name="T44" fmla="*/ 83 w 73"/>
                <a:gd name="T45" fmla="*/ 249 h 79"/>
                <a:gd name="T46" fmla="*/ 389 w 73"/>
                <a:gd name="T47" fmla="*/ 224 h 79"/>
                <a:gd name="T48" fmla="*/ 389 w 73"/>
                <a:gd name="T49" fmla="*/ 268 h 79"/>
                <a:gd name="T50" fmla="*/ 100 w 73"/>
                <a:gd name="T51" fmla="*/ 340 h 79"/>
                <a:gd name="T52" fmla="*/ 100 w 73"/>
                <a:gd name="T53" fmla="*/ 297 h 79"/>
                <a:gd name="T54" fmla="*/ 400 w 73"/>
                <a:gd name="T55" fmla="*/ 297 h 79"/>
                <a:gd name="T56" fmla="*/ 389 w 73"/>
                <a:gd name="T57" fmla="*/ 340 h 79"/>
                <a:gd name="T58" fmla="*/ 452 w 73"/>
                <a:gd name="T59" fmla="*/ 189 h 79"/>
                <a:gd name="T60" fmla="*/ 377 w 73"/>
                <a:gd name="T61" fmla="*/ 116 h 79"/>
                <a:gd name="T62" fmla="*/ 333 w 73"/>
                <a:gd name="T63" fmla="*/ 168 h 79"/>
                <a:gd name="T64" fmla="*/ 108 w 73"/>
                <a:gd name="T65" fmla="*/ 125 h 79"/>
                <a:gd name="T66" fmla="*/ 108 w 73"/>
                <a:gd name="T67" fmla="*/ 116 h 79"/>
                <a:gd name="T68" fmla="*/ 35 w 73"/>
                <a:gd name="T69" fmla="*/ 600 h 79"/>
                <a:gd name="T70" fmla="*/ 308 w 73"/>
                <a:gd name="T71" fmla="*/ 664 h 79"/>
                <a:gd name="T72" fmla="*/ 83 w 73"/>
                <a:gd name="T73" fmla="*/ 706 h 79"/>
                <a:gd name="T74" fmla="*/ 0 w 73"/>
                <a:gd name="T75" fmla="*/ 152 h 79"/>
                <a:gd name="T76" fmla="*/ 125 w 73"/>
                <a:gd name="T77" fmla="*/ 91 h 79"/>
                <a:gd name="T78" fmla="*/ 160 w 73"/>
                <a:gd name="T79" fmla="*/ 73 h 79"/>
                <a:gd name="T80" fmla="*/ 325 w 73"/>
                <a:gd name="T81" fmla="*/ 73 h 79"/>
                <a:gd name="T82" fmla="*/ 369 w 73"/>
                <a:gd name="T83" fmla="*/ 91 h 79"/>
                <a:gd name="T84" fmla="*/ 498 w 73"/>
                <a:gd name="T85" fmla="*/ 152 h 79"/>
                <a:gd name="T86" fmla="*/ 452 w 73"/>
                <a:gd name="T87" fmla="*/ 284 h 79"/>
                <a:gd name="T88" fmla="*/ 244 w 73"/>
                <a:gd name="T89" fmla="*/ 35 h 79"/>
                <a:gd name="T90" fmla="*/ 244 w 73"/>
                <a:gd name="T91" fmla="*/ 116 h 79"/>
                <a:gd name="T92" fmla="*/ 244 w 73"/>
                <a:gd name="T93" fmla="*/ 35 h 79"/>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73" h="79">
                  <a:moveTo>
                    <a:pt x="73" y="60"/>
                  </a:moveTo>
                  <a:cubicBezTo>
                    <a:pt x="73" y="71"/>
                    <a:pt x="65" y="79"/>
                    <a:pt x="54" y="79"/>
                  </a:cubicBezTo>
                  <a:cubicBezTo>
                    <a:pt x="43" y="79"/>
                    <a:pt x="35" y="71"/>
                    <a:pt x="35" y="60"/>
                  </a:cubicBezTo>
                  <a:cubicBezTo>
                    <a:pt x="35" y="50"/>
                    <a:pt x="42" y="42"/>
                    <a:pt x="52" y="41"/>
                  </a:cubicBezTo>
                  <a:cubicBezTo>
                    <a:pt x="52" y="36"/>
                    <a:pt x="52" y="36"/>
                    <a:pt x="52" y="36"/>
                  </a:cubicBezTo>
                  <a:cubicBezTo>
                    <a:pt x="49" y="36"/>
                    <a:pt x="49" y="36"/>
                    <a:pt x="49" y="36"/>
                  </a:cubicBezTo>
                  <a:cubicBezTo>
                    <a:pt x="49" y="33"/>
                    <a:pt x="49" y="33"/>
                    <a:pt x="49" y="33"/>
                  </a:cubicBezTo>
                  <a:cubicBezTo>
                    <a:pt x="58" y="33"/>
                    <a:pt x="58" y="33"/>
                    <a:pt x="58" y="33"/>
                  </a:cubicBezTo>
                  <a:cubicBezTo>
                    <a:pt x="58" y="36"/>
                    <a:pt x="58" y="36"/>
                    <a:pt x="58" y="36"/>
                  </a:cubicBezTo>
                  <a:cubicBezTo>
                    <a:pt x="55" y="36"/>
                    <a:pt x="55" y="36"/>
                    <a:pt x="55" y="36"/>
                  </a:cubicBezTo>
                  <a:cubicBezTo>
                    <a:pt x="55" y="41"/>
                    <a:pt x="55" y="41"/>
                    <a:pt x="55" y="41"/>
                  </a:cubicBezTo>
                  <a:cubicBezTo>
                    <a:pt x="59" y="41"/>
                    <a:pt x="63" y="43"/>
                    <a:pt x="66" y="45"/>
                  </a:cubicBezTo>
                  <a:cubicBezTo>
                    <a:pt x="69" y="41"/>
                    <a:pt x="69" y="41"/>
                    <a:pt x="69" y="41"/>
                  </a:cubicBezTo>
                  <a:cubicBezTo>
                    <a:pt x="73" y="45"/>
                    <a:pt x="73" y="45"/>
                    <a:pt x="73" y="45"/>
                  </a:cubicBezTo>
                  <a:cubicBezTo>
                    <a:pt x="69" y="48"/>
                    <a:pt x="69" y="48"/>
                    <a:pt x="69" y="48"/>
                  </a:cubicBezTo>
                  <a:cubicBezTo>
                    <a:pt x="72" y="52"/>
                    <a:pt x="73" y="56"/>
                    <a:pt x="73" y="60"/>
                  </a:cubicBezTo>
                  <a:close/>
                  <a:moveTo>
                    <a:pt x="54" y="44"/>
                  </a:moveTo>
                  <a:cubicBezTo>
                    <a:pt x="45" y="44"/>
                    <a:pt x="38" y="51"/>
                    <a:pt x="38" y="60"/>
                  </a:cubicBezTo>
                  <a:cubicBezTo>
                    <a:pt x="38" y="69"/>
                    <a:pt x="45" y="76"/>
                    <a:pt x="54" y="76"/>
                  </a:cubicBezTo>
                  <a:cubicBezTo>
                    <a:pt x="63" y="76"/>
                    <a:pt x="70" y="69"/>
                    <a:pt x="70" y="60"/>
                  </a:cubicBezTo>
                  <a:cubicBezTo>
                    <a:pt x="70" y="51"/>
                    <a:pt x="63" y="44"/>
                    <a:pt x="54" y="44"/>
                  </a:cubicBezTo>
                  <a:close/>
                  <a:moveTo>
                    <a:pt x="55" y="63"/>
                  </a:moveTo>
                  <a:cubicBezTo>
                    <a:pt x="55" y="65"/>
                    <a:pt x="55" y="65"/>
                    <a:pt x="55" y="65"/>
                  </a:cubicBezTo>
                  <a:cubicBezTo>
                    <a:pt x="52" y="65"/>
                    <a:pt x="52" y="65"/>
                    <a:pt x="52" y="65"/>
                  </a:cubicBezTo>
                  <a:cubicBezTo>
                    <a:pt x="52" y="63"/>
                    <a:pt x="52" y="63"/>
                    <a:pt x="52" y="63"/>
                  </a:cubicBezTo>
                  <a:cubicBezTo>
                    <a:pt x="51" y="62"/>
                    <a:pt x="50" y="61"/>
                    <a:pt x="50" y="60"/>
                  </a:cubicBezTo>
                  <a:cubicBezTo>
                    <a:pt x="50" y="59"/>
                    <a:pt x="51" y="58"/>
                    <a:pt x="52" y="57"/>
                  </a:cubicBezTo>
                  <a:cubicBezTo>
                    <a:pt x="52" y="49"/>
                    <a:pt x="52" y="49"/>
                    <a:pt x="52" y="49"/>
                  </a:cubicBezTo>
                  <a:cubicBezTo>
                    <a:pt x="55" y="49"/>
                    <a:pt x="55" y="49"/>
                    <a:pt x="55" y="49"/>
                  </a:cubicBezTo>
                  <a:cubicBezTo>
                    <a:pt x="55" y="57"/>
                    <a:pt x="55" y="57"/>
                    <a:pt x="55" y="57"/>
                  </a:cubicBezTo>
                  <a:cubicBezTo>
                    <a:pt x="56" y="58"/>
                    <a:pt x="57" y="59"/>
                    <a:pt x="57" y="60"/>
                  </a:cubicBezTo>
                  <a:cubicBezTo>
                    <a:pt x="57" y="61"/>
                    <a:pt x="56" y="62"/>
                    <a:pt x="55" y="63"/>
                  </a:cubicBezTo>
                  <a:close/>
                  <a:moveTo>
                    <a:pt x="11" y="49"/>
                  </a:moveTo>
                  <a:cubicBezTo>
                    <a:pt x="32" y="49"/>
                    <a:pt x="32" y="49"/>
                    <a:pt x="32" y="49"/>
                  </a:cubicBezTo>
                  <a:cubicBezTo>
                    <a:pt x="31" y="51"/>
                    <a:pt x="30" y="52"/>
                    <a:pt x="30" y="54"/>
                  </a:cubicBezTo>
                  <a:cubicBezTo>
                    <a:pt x="11" y="54"/>
                    <a:pt x="11" y="54"/>
                    <a:pt x="11" y="54"/>
                  </a:cubicBezTo>
                  <a:cubicBezTo>
                    <a:pt x="10" y="54"/>
                    <a:pt x="9" y="53"/>
                    <a:pt x="9" y="51"/>
                  </a:cubicBezTo>
                  <a:cubicBezTo>
                    <a:pt x="9" y="50"/>
                    <a:pt x="10" y="49"/>
                    <a:pt x="11" y="49"/>
                  </a:cubicBezTo>
                  <a:close/>
                  <a:moveTo>
                    <a:pt x="33" y="46"/>
                  </a:moveTo>
                  <a:cubicBezTo>
                    <a:pt x="11" y="46"/>
                    <a:pt x="11" y="46"/>
                    <a:pt x="11" y="46"/>
                  </a:cubicBezTo>
                  <a:cubicBezTo>
                    <a:pt x="10" y="46"/>
                    <a:pt x="9" y="45"/>
                    <a:pt x="9" y="44"/>
                  </a:cubicBezTo>
                  <a:cubicBezTo>
                    <a:pt x="9" y="42"/>
                    <a:pt x="10" y="41"/>
                    <a:pt x="11" y="41"/>
                  </a:cubicBezTo>
                  <a:cubicBezTo>
                    <a:pt x="38" y="41"/>
                    <a:pt x="38" y="41"/>
                    <a:pt x="38" y="41"/>
                  </a:cubicBezTo>
                  <a:cubicBezTo>
                    <a:pt x="36" y="43"/>
                    <a:pt x="35" y="44"/>
                    <a:pt x="33" y="46"/>
                  </a:cubicBezTo>
                  <a:close/>
                  <a:moveTo>
                    <a:pt x="11" y="30"/>
                  </a:moveTo>
                  <a:cubicBezTo>
                    <a:pt x="10" y="30"/>
                    <a:pt x="9" y="29"/>
                    <a:pt x="9" y="28"/>
                  </a:cubicBezTo>
                  <a:cubicBezTo>
                    <a:pt x="9" y="26"/>
                    <a:pt x="10" y="25"/>
                    <a:pt x="11" y="25"/>
                  </a:cubicBezTo>
                  <a:cubicBezTo>
                    <a:pt x="43" y="25"/>
                    <a:pt x="43" y="25"/>
                    <a:pt x="43" y="25"/>
                  </a:cubicBezTo>
                  <a:cubicBezTo>
                    <a:pt x="44" y="25"/>
                    <a:pt x="45" y="26"/>
                    <a:pt x="45" y="28"/>
                  </a:cubicBezTo>
                  <a:cubicBezTo>
                    <a:pt x="45" y="29"/>
                    <a:pt x="44" y="30"/>
                    <a:pt x="43" y="30"/>
                  </a:cubicBezTo>
                  <a:lnTo>
                    <a:pt x="11" y="30"/>
                  </a:lnTo>
                  <a:close/>
                  <a:moveTo>
                    <a:pt x="11" y="38"/>
                  </a:moveTo>
                  <a:cubicBezTo>
                    <a:pt x="10" y="38"/>
                    <a:pt x="9" y="37"/>
                    <a:pt x="9" y="36"/>
                  </a:cubicBezTo>
                  <a:cubicBezTo>
                    <a:pt x="9" y="34"/>
                    <a:pt x="10" y="33"/>
                    <a:pt x="11" y="33"/>
                  </a:cubicBezTo>
                  <a:cubicBezTo>
                    <a:pt x="43" y="33"/>
                    <a:pt x="43" y="33"/>
                    <a:pt x="43" y="33"/>
                  </a:cubicBezTo>
                  <a:cubicBezTo>
                    <a:pt x="43" y="33"/>
                    <a:pt x="44" y="33"/>
                    <a:pt x="44" y="33"/>
                  </a:cubicBezTo>
                  <a:cubicBezTo>
                    <a:pt x="44" y="37"/>
                    <a:pt x="44" y="37"/>
                    <a:pt x="44" y="37"/>
                  </a:cubicBezTo>
                  <a:cubicBezTo>
                    <a:pt x="43" y="38"/>
                    <a:pt x="43" y="38"/>
                    <a:pt x="43" y="38"/>
                  </a:cubicBezTo>
                  <a:lnTo>
                    <a:pt x="11" y="38"/>
                  </a:lnTo>
                  <a:close/>
                  <a:moveTo>
                    <a:pt x="50" y="21"/>
                  </a:moveTo>
                  <a:cubicBezTo>
                    <a:pt x="50" y="16"/>
                    <a:pt x="47" y="13"/>
                    <a:pt x="42" y="13"/>
                  </a:cubicBezTo>
                  <a:cubicBezTo>
                    <a:pt x="42" y="13"/>
                    <a:pt x="42" y="13"/>
                    <a:pt x="42" y="13"/>
                  </a:cubicBezTo>
                  <a:cubicBezTo>
                    <a:pt x="42" y="13"/>
                    <a:pt x="42" y="13"/>
                    <a:pt x="42" y="14"/>
                  </a:cubicBezTo>
                  <a:cubicBezTo>
                    <a:pt x="42" y="17"/>
                    <a:pt x="40" y="19"/>
                    <a:pt x="37" y="19"/>
                  </a:cubicBezTo>
                  <a:cubicBezTo>
                    <a:pt x="18" y="19"/>
                    <a:pt x="18" y="19"/>
                    <a:pt x="18" y="19"/>
                  </a:cubicBezTo>
                  <a:cubicBezTo>
                    <a:pt x="15" y="19"/>
                    <a:pt x="12" y="17"/>
                    <a:pt x="12" y="14"/>
                  </a:cubicBezTo>
                  <a:cubicBezTo>
                    <a:pt x="12" y="13"/>
                    <a:pt x="12" y="13"/>
                    <a:pt x="12" y="13"/>
                  </a:cubicBezTo>
                  <a:cubicBezTo>
                    <a:pt x="12" y="13"/>
                    <a:pt x="12" y="13"/>
                    <a:pt x="12" y="13"/>
                  </a:cubicBezTo>
                  <a:cubicBezTo>
                    <a:pt x="8" y="13"/>
                    <a:pt x="4" y="16"/>
                    <a:pt x="4" y="21"/>
                  </a:cubicBezTo>
                  <a:cubicBezTo>
                    <a:pt x="4" y="67"/>
                    <a:pt x="4" y="67"/>
                    <a:pt x="4" y="67"/>
                  </a:cubicBezTo>
                  <a:cubicBezTo>
                    <a:pt x="4" y="71"/>
                    <a:pt x="8" y="74"/>
                    <a:pt x="12" y="74"/>
                  </a:cubicBezTo>
                  <a:cubicBezTo>
                    <a:pt x="34" y="74"/>
                    <a:pt x="34" y="74"/>
                    <a:pt x="34" y="74"/>
                  </a:cubicBezTo>
                  <a:cubicBezTo>
                    <a:pt x="36" y="76"/>
                    <a:pt x="38" y="78"/>
                    <a:pt x="39" y="79"/>
                  </a:cubicBezTo>
                  <a:cubicBezTo>
                    <a:pt x="9" y="79"/>
                    <a:pt x="9" y="79"/>
                    <a:pt x="9" y="79"/>
                  </a:cubicBezTo>
                  <a:cubicBezTo>
                    <a:pt x="5" y="79"/>
                    <a:pt x="0" y="76"/>
                    <a:pt x="0" y="71"/>
                  </a:cubicBezTo>
                  <a:cubicBezTo>
                    <a:pt x="0" y="17"/>
                    <a:pt x="0" y="17"/>
                    <a:pt x="0" y="17"/>
                  </a:cubicBezTo>
                  <a:cubicBezTo>
                    <a:pt x="0" y="13"/>
                    <a:pt x="5" y="10"/>
                    <a:pt x="9" y="10"/>
                  </a:cubicBezTo>
                  <a:cubicBezTo>
                    <a:pt x="14" y="10"/>
                    <a:pt x="14" y="10"/>
                    <a:pt x="14" y="10"/>
                  </a:cubicBezTo>
                  <a:cubicBezTo>
                    <a:pt x="15" y="9"/>
                    <a:pt x="16" y="8"/>
                    <a:pt x="18" y="8"/>
                  </a:cubicBezTo>
                  <a:cubicBezTo>
                    <a:pt x="18" y="8"/>
                    <a:pt x="18" y="8"/>
                    <a:pt x="18" y="8"/>
                  </a:cubicBezTo>
                  <a:cubicBezTo>
                    <a:pt x="19" y="4"/>
                    <a:pt x="23" y="0"/>
                    <a:pt x="27" y="0"/>
                  </a:cubicBezTo>
                  <a:cubicBezTo>
                    <a:pt x="32" y="0"/>
                    <a:pt x="35" y="4"/>
                    <a:pt x="36" y="8"/>
                  </a:cubicBezTo>
                  <a:cubicBezTo>
                    <a:pt x="37" y="8"/>
                    <a:pt x="37" y="8"/>
                    <a:pt x="37" y="8"/>
                  </a:cubicBezTo>
                  <a:cubicBezTo>
                    <a:pt x="38" y="8"/>
                    <a:pt x="40" y="9"/>
                    <a:pt x="41" y="10"/>
                  </a:cubicBezTo>
                  <a:cubicBezTo>
                    <a:pt x="45" y="10"/>
                    <a:pt x="45" y="10"/>
                    <a:pt x="45" y="10"/>
                  </a:cubicBezTo>
                  <a:cubicBezTo>
                    <a:pt x="50" y="10"/>
                    <a:pt x="55" y="13"/>
                    <a:pt x="55" y="17"/>
                  </a:cubicBezTo>
                  <a:cubicBezTo>
                    <a:pt x="55" y="32"/>
                    <a:pt x="55" y="32"/>
                    <a:pt x="55" y="32"/>
                  </a:cubicBezTo>
                  <a:cubicBezTo>
                    <a:pt x="50" y="32"/>
                    <a:pt x="50" y="32"/>
                    <a:pt x="50" y="32"/>
                  </a:cubicBezTo>
                  <a:lnTo>
                    <a:pt x="50" y="21"/>
                  </a:lnTo>
                  <a:close/>
                  <a:moveTo>
                    <a:pt x="27" y="4"/>
                  </a:moveTo>
                  <a:cubicBezTo>
                    <a:pt x="25" y="4"/>
                    <a:pt x="23" y="6"/>
                    <a:pt x="23" y="9"/>
                  </a:cubicBezTo>
                  <a:cubicBezTo>
                    <a:pt x="23" y="11"/>
                    <a:pt x="25" y="13"/>
                    <a:pt x="27" y="13"/>
                  </a:cubicBezTo>
                  <a:cubicBezTo>
                    <a:pt x="30" y="13"/>
                    <a:pt x="32" y="11"/>
                    <a:pt x="32" y="9"/>
                  </a:cubicBezTo>
                  <a:cubicBezTo>
                    <a:pt x="32" y="6"/>
                    <a:pt x="30" y="4"/>
                    <a:pt x="27" y="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srgbClr val="002060"/>
                </a:solidFill>
              </a:endParaRPr>
            </a:p>
          </p:txBody>
        </p:sp>
      </p:grpSp>
      <p:grpSp>
        <p:nvGrpSpPr>
          <p:cNvPr id="50" name="Group 13"/>
          <p:cNvGrpSpPr/>
          <p:nvPr/>
        </p:nvGrpSpPr>
        <p:grpSpPr bwMode="auto">
          <a:xfrm>
            <a:off x="3419106" y="3398644"/>
            <a:ext cx="581025" cy="581025"/>
            <a:chOff x="0" y="0"/>
            <a:chExt cx="366" cy="366"/>
          </a:xfrm>
        </p:grpSpPr>
        <p:sp>
          <p:nvSpPr>
            <p:cNvPr id="51" name="Oval 14"/>
            <p:cNvSpPr>
              <a:spLocks noChangeArrowheads="1"/>
            </p:cNvSpPr>
            <p:nvPr/>
          </p:nvSpPr>
          <p:spPr bwMode="auto">
            <a:xfrm>
              <a:off x="0" y="0"/>
              <a:ext cx="366" cy="366"/>
            </a:xfrm>
            <a:prstGeom prst="ellipse">
              <a:avLst/>
            </a:prstGeom>
            <a:solidFill>
              <a:schemeClr val="accent4">
                <a:lumMod val="75000"/>
              </a:schemeClr>
            </a:solidFill>
            <a:ln w="12700">
              <a:noFill/>
              <a:rou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solidFill>
                  <a:srgbClr val="002060"/>
                </a:solidFill>
              </a:endParaRPr>
            </a:p>
          </p:txBody>
        </p:sp>
        <p:sp>
          <p:nvSpPr>
            <p:cNvPr id="52" name="Freeform 15"/>
            <p:cNvSpPr>
              <a:spLocks noEditPoints="1"/>
            </p:cNvSpPr>
            <p:nvPr/>
          </p:nvSpPr>
          <p:spPr bwMode="auto">
            <a:xfrm>
              <a:off x="102" y="102"/>
              <a:ext cx="162" cy="162"/>
            </a:xfrm>
            <a:custGeom>
              <a:avLst/>
              <a:gdLst>
                <a:gd name="T0" fmla="*/ 449 w 78"/>
                <a:gd name="T1" fmla="*/ 357 h 78"/>
                <a:gd name="T2" fmla="*/ 517 w 78"/>
                <a:gd name="T3" fmla="*/ 368 h 78"/>
                <a:gd name="T4" fmla="*/ 698 w 78"/>
                <a:gd name="T5" fmla="*/ 189 h 78"/>
                <a:gd name="T6" fmla="*/ 698 w 78"/>
                <a:gd name="T7" fmla="*/ 160 h 78"/>
                <a:gd name="T8" fmla="*/ 573 w 78"/>
                <a:gd name="T9" fmla="*/ 297 h 78"/>
                <a:gd name="T10" fmla="*/ 449 w 78"/>
                <a:gd name="T11" fmla="*/ 276 h 78"/>
                <a:gd name="T12" fmla="*/ 413 w 78"/>
                <a:gd name="T13" fmla="*/ 160 h 78"/>
                <a:gd name="T14" fmla="*/ 548 w 78"/>
                <a:gd name="T15" fmla="*/ 17 h 78"/>
                <a:gd name="T16" fmla="*/ 517 w 78"/>
                <a:gd name="T17" fmla="*/ 8 h 78"/>
                <a:gd name="T18" fmla="*/ 341 w 78"/>
                <a:gd name="T19" fmla="*/ 189 h 78"/>
                <a:gd name="T20" fmla="*/ 357 w 78"/>
                <a:gd name="T21" fmla="*/ 260 h 78"/>
                <a:gd name="T22" fmla="*/ 189 w 78"/>
                <a:gd name="T23" fmla="*/ 474 h 78"/>
                <a:gd name="T24" fmla="*/ 152 w 78"/>
                <a:gd name="T25" fmla="*/ 465 h 78"/>
                <a:gd name="T26" fmla="*/ 44 w 78"/>
                <a:gd name="T27" fmla="*/ 573 h 78"/>
                <a:gd name="T28" fmla="*/ 152 w 78"/>
                <a:gd name="T29" fmla="*/ 690 h 78"/>
                <a:gd name="T30" fmla="*/ 260 w 78"/>
                <a:gd name="T31" fmla="*/ 573 h 78"/>
                <a:gd name="T32" fmla="*/ 260 w 78"/>
                <a:gd name="T33" fmla="*/ 540 h 78"/>
                <a:gd name="T34" fmla="*/ 449 w 78"/>
                <a:gd name="T35" fmla="*/ 357 h 78"/>
                <a:gd name="T36" fmla="*/ 152 w 78"/>
                <a:gd name="T37" fmla="*/ 633 h 78"/>
                <a:gd name="T38" fmla="*/ 100 w 78"/>
                <a:gd name="T39" fmla="*/ 573 h 78"/>
                <a:gd name="T40" fmla="*/ 152 w 78"/>
                <a:gd name="T41" fmla="*/ 517 h 78"/>
                <a:gd name="T42" fmla="*/ 216 w 78"/>
                <a:gd name="T43" fmla="*/ 573 h 78"/>
                <a:gd name="T44" fmla="*/ 152 w 78"/>
                <a:gd name="T45" fmla="*/ 633 h 78"/>
                <a:gd name="T46" fmla="*/ 160 w 78"/>
                <a:gd name="T47" fmla="*/ 216 h 78"/>
                <a:gd name="T48" fmla="*/ 268 w 78"/>
                <a:gd name="T49" fmla="*/ 324 h 78"/>
                <a:gd name="T50" fmla="*/ 324 w 78"/>
                <a:gd name="T51" fmla="*/ 276 h 78"/>
                <a:gd name="T52" fmla="*/ 216 w 78"/>
                <a:gd name="T53" fmla="*/ 168 h 78"/>
                <a:gd name="T54" fmla="*/ 241 w 78"/>
                <a:gd name="T55" fmla="*/ 143 h 78"/>
                <a:gd name="T56" fmla="*/ 100 w 78"/>
                <a:gd name="T57" fmla="*/ 0 h 78"/>
                <a:gd name="T58" fmla="*/ 0 w 78"/>
                <a:gd name="T59" fmla="*/ 108 h 78"/>
                <a:gd name="T60" fmla="*/ 143 w 78"/>
                <a:gd name="T61" fmla="*/ 241 h 78"/>
                <a:gd name="T62" fmla="*/ 160 w 78"/>
                <a:gd name="T63" fmla="*/ 216 h 78"/>
                <a:gd name="T64" fmla="*/ 492 w 78"/>
                <a:gd name="T65" fmla="*/ 376 h 78"/>
                <a:gd name="T66" fmla="*/ 341 w 78"/>
                <a:gd name="T67" fmla="*/ 509 h 78"/>
                <a:gd name="T68" fmla="*/ 501 w 78"/>
                <a:gd name="T69" fmla="*/ 673 h 78"/>
                <a:gd name="T70" fmla="*/ 600 w 78"/>
                <a:gd name="T71" fmla="*/ 673 h 78"/>
                <a:gd name="T72" fmla="*/ 648 w 78"/>
                <a:gd name="T73" fmla="*/ 625 h 78"/>
                <a:gd name="T74" fmla="*/ 648 w 78"/>
                <a:gd name="T75" fmla="*/ 530 h 78"/>
                <a:gd name="T76" fmla="*/ 492 w 78"/>
                <a:gd name="T77" fmla="*/ 376 h 78"/>
                <a:gd name="T78" fmla="*/ 557 w 78"/>
                <a:gd name="T79" fmla="*/ 633 h 78"/>
                <a:gd name="T80" fmla="*/ 540 w 78"/>
                <a:gd name="T81" fmla="*/ 633 h 78"/>
                <a:gd name="T82" fmla="*/ 401 w 78"/>
                <a:gd name="T83" fmla="*/ 509 h 78"/>
                <a:gd name="T84" fmla="*/ 401 w 78"/>
                <a:gd name="T85" fmla="*/ 484 h 78"/>
                <a:gd name="T86" fmla="*/ 432 w 78"/>
                <a:gd name="T87" fmla="*/ 484 h 78"/>
                <a:gd name="T88" fmla="*/ 557 w 78"/>
                <a:gd name="T89" fmla="*/ 617 h 78"/>
                <a:gd name="T90" fmla="*/ 557 w 78"/>
                <a:gd name="T91" fmla="*/ 633 h 78"/>
                <a:gd name="T92" fmla="*/ 617 w 78"/>
                <a:gd name="T93" fmla="*/ 582 h 78"/>
                <a:gd name="T94" fmla="*/ 592 w 78"/>
                <a:gd name="T95" fmla="*/ 582 h 78"/>
                <a:gd name="T96" fmla="*/ 465 w 78"/>
                <a:gd name="T97" fmla="*/ 457 h 78"/>
                <a:gd name="T98" fmla="*/ 465 w 78"/>
                <a:gd name="T99" fmla="*/ 432 h 78"/>
                <a:gd name="T100" fmla="*/ 484 w 78"/>
                <a:gd name="T101" fmla="*/ 432 h 78"/>
                <a:gd name="T102" fmla="*/ 617 w 78"/>
                <a:gd name="T103" fmla="*/ 557 h 78"/>
                <a:gd name="T104" fmla="*/ 617 w 78"/>
                <a:gd name="T105" fmla="*/ 582 h 78"/>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78" h="78">
                  <a:moveTo>
                    <a:pt x="50" y="40"/>
                  </a:moveTo>
                  <a:cubicBezTo>
                    <a:pt x="53" y="41"/>
                    <a:pt x="55" y="41"/>
                    <a:pt x="58" y="41"/>
                  </a:cubicBezTo>
                  <a:cubicBezTo>
                    <a:pt x="69" y="41"/>
                    <a:pt x="78" y="32"/>
                    <a:pt x="78" y="21"/>
                  </a:cubicBezTo>
                  <a:cubicBezTo>
                    <a:pt x="78" y="20"/>
                    <a:pt x="78" y="19"/>
                    <a:pt x="78" y="18"/>
                  </a:cubicBezTo>
                  <a:cubicBezTo>
                    <a:pt x="64" y="33"/>
                    <a:pt x="64" y="33"/>
                    <a:pt x="64" y="33"/>
                  </a:cubicBezTo>
                  <a:cubicBezTo>
                    <a:pt x="50" y="31"/>
                    <a:pt x="50" y="31"/>
                    <a:pt x="50" y="31"/>
                  </a:cubicBezTo>
                  <a:cubicBezTo>
                    <a:pt x="46" y="18"/>
                    <a:pt x="46" y="18"/>
                    <a:pt x="46" y="18"/>
                  </a:cubicBezTo>
                  <a:cubicBezTo>
                    <a:pt x="61" y="2"/>
                    <a:pt x="61" y="2"/>
                    <a:pt x="61" y="2"/>
                  </a:cubicBezTo>
                  <a:cubicBezTo>
                    <a:pt x="60" y="2"/>
                    <a:pt x="59" y="1"/>
                    <a:pt x="58" y="1"/>
                  </a:cubicBezTo>
                  <a:cubicBezTo>
                    <a:pt x="47" y="1"/>
                    <a:pt x="38" y="10"/>
                    <a:pt x="38" y="21"/>
                  </a:cubicBezTo>
                  <a:cubicBezTo>
                    <a:pt x="38" y="24"/>
                    <a:pt x="39" y="27"/>
                    <a:pt x="40" y="29"/>
                  </a:cubicBezTo>
                  <a:cubicBezTo>
                    <a:pt x="34" y="40"/>
                    <a:pt x="24" y="49"/>
                    <a:pt x="21" y="53"/>
                  </a:cubicBezTo>
                  <a:cubicBezTo>
                    <a:pt x="20" y="52"/>
                    <a:pt x="18" y="52"/>
                    <a:pt x="17" y="52"/>
                  </a:cubicBezTo>
                  <a:cubicBezTo>
                    <a:pt x="10" y="52"/>
                    <a:pt x="5" y="58"/>
                    <a:pt x="5" y="64"/>
                  </a:cubicBezTo>
                  <a:cubicBezTo>
                    <a:pt x="5" y="71"/>
                    <a:pt x="10" y="77"/>
                    <a:pt x="17" y="77"/>
                  </a:cubicBezTo>
                  <a:cubicBezTo>
                    <a:pt x="24" y="77"/>
                    <a:pt x="29" y="71"/>
                    <a:pt x="29" y="64"/>
                  </a:cubicBezTo>
                  <a:cubicBezTo>
                    <a:pt x="29" y="63"/>
                    <a:pt x="29" y="61"/>
                    <a:pt x="29" y="60"/>
                  </a:cubicBezTo>
                  <a:cubicBezTo>
                    <a:pt x="31" y="56"/>
                    <a:pt x="39" y="47"/>
                    <a:pt x="50" y="40"/>
                  </a:cubicBezTo>
                  <a:close/>
                  <a:moveTo>
                    <a:pt x="17" y="71"/>
                  </a:moveTo>
                  <a:cubicBezTo>
                    <a:pt x="14" y="71"/>
                    <a:pt x="11" y="68"/>
                    <a:pt x="11" y="64"/>
                  </a:cubicBezTo>
                  <a:cubicBezTo>
                    <a:pt x="11" y="61"/>
                    <a:pt x="14" y="58"/>
                    <a:pt x="17" y="58"/>
                  </a:cubicBezTo>
                  <a:cubicBezTo>
                    <a:pt x="21" y="58"/>
                    <a:pt x="24" y="61"/>
                    <a:pt x="24" y="64"/>
                  </a:cubicBezTo>
                  <a:cubicBezTo>
                    <a:pt x="24" y="68"/>
                    <a:pt x="21" y="71"/>
                    <a:pt x="17" y="71"/>
                  </a:cubicBezTo>
                  <a:close/>
                  <a:moveTo>
                    <a:pt x="18" y="24"/>
                  </a:moveTo>
                  <a:cubicBezTo>
                    <a:pt x="30" y="36"/>
                    <a:pt x="30" y="36"/>
                    <a:pt x="30" y="36"/>
                  </a:cubicBezTo>
                  <a:cubicBezTo>
                    <a:pt x="36" y="31"/>
                    <a:pt x="36" y="31"/>
                    <a:pt x="36" y="31"/>
                  </a:cubicBezTo>
                  <a:cubicBezTo>
                    <a:pt x="24" y="19"/>
                    <a:pt x="24" y="19"/>
                    <a:pt x="24" y="19"/>
                  </a:cubicBezTo>
                  <a:cubicBezTo>
                    <a:pt x="27" y="16"/>
                    <a:pt x="27" y="16"/>
                    <a:pt x="27" y="16"/>
                  </a:cubicBezTo>
                  <a:cubicBezTo>
                    <a:pt x="11" y="0"/>
                    <a:pt x="11" y="0"/>
                    <a:pt x="11" y="0"/>
                  </a:cubicBezTo>
                  <a:cubicBezTo>
                    <a:pt x="0" y="12"/>
                    <a:pt x="0" y="12"/>
                    <a:pt x="0" y="12"/>
                  </a:cubicBezTo>
                  <a:cubicBezTo>
                    <a:pt x="16" y="27"/>
                    <a:pt x="16" y="27"/>
                    <a:pt x="16" y="27"/>
                  </a:cubicBezTo>
                  <a:lnTo>
                    <a:pt x="18" y="24"/>
                  </a:lnTo>
                  <a:close/>
                  <a:moveTo>
                    <a:pt x="55" y="42"/>
                  </a:moveTo>
                  <a:cubicBezTo>
                    <a:pt x="55" y="42"/>
                    <a:pt x="45" y="45"/>
                    <a:pt x="38" y="57"/>
                  </a:cubicBezTo>
                  <a:cubicBezTo>
                    <a:pt x="38" y="56"/>
                    <a:pt x="56" y="75"/>
                    <a:pt x="56" y="75"/>
                  </a:cubicBezTo>
                  <a:cubicBezTo>
                    <a:pt x="59" y="78"/>
                    <a:pt x="64" y="78"/>
                    <a:pt x="67" y="75"/>
                  </a:cubicBezTo>
                  <a:cubicBezTo>
                    <a:pt x="72" y="70"/>
                    <a:pt x="72" y="70"/>
                    <a:pt x="72" y="70"/>
                  </a:cubicBezTo>
                  <a:cubicBezTo>
                    <a:pt x="75" y="67"/>
                    <a:pt x="75" y="62"/>
                    <a:pt x="72" y="59"/>
                  </a:cubicBezTo>
                  <a:lnTo>
                    <a:pt x="55" y="42"/>
                  </a:lnTo>
                  <a:close/>
                  <a:moveTo>
                    <a:pt x="62" y="71"/>
                  </a:moveTo>
                  <a:cubicBezTo>
                    <a:pt x="62" y="72"/>
                    <a:pt x="60" y="72"/>
                    <a:pt x="60" y="71"/>
                  </a:cubicBezTo>
                  <a:cubicBezTo>
                    <a:pt x="45" y="57"/>
                    <a:pt x="45" y="57"/>
                    <a:pt x="45" y="57"/>
                  </a:cubicBezTo>
                  <a:cubicBezTo>
                    <a:pt x="44" y="56"/>
                    <a:pt x="44" y="55"/>
                    <a:pt x="45" y="54"/>
                  </a:cubicBezTo>
                  <a:cubicBezTo>
                    <a:pt x="46" y="54"/>
                    <a:pt x="47" y="54"/>
                    <a:pt x="48" y="54"/>
                  </a:cubicBezTo>
                  <a:cubicBezTo>
                    <a:pt x="62" y="69"/>
                    <a:pt x="62" y="69"/>
                    <a:pt x="62" y="69"/>
                  </a:cubicBezTo>
                  <a:cubicBezTo>
                    <a:pt x="63" y="69"/>
                    <a:pt x="63" y="71"/>
                    <a:pt x="62" y="71"/>
                  </a:cubicBezTo>
                  <a:close/>
                  <a:moveTo>
                    <a:pt x="69" y="65"/>
                  </a:moveTo>
                  <a:cubicBezTo>
                    <a:pt x="68" y="66"/>
                    <a:pt x="67" y="66"/>
                    <a:pt x="66" y="65"/>
                  </a:cubicBezTo>
                  <a:cubicBezTo>
                    <a:pt x="52" y="51"/>
                    <a:pt x="52" y="51"/>
                    <a:pt x="52" y="51"/>
                  </a:cubicBezTo>
                  <a:cubicBezTo>
                    <a:pt x="51" y="50"/>
                    <a:pt x="51" y="49"/>
                    <a:pt x="52" y="48"/>
                  </a:cubicBezTo>
                  <a:cubicBezTo>
                    <a:pt x="52" y="47"/>
                    <a:pt x="54" y="47"/>
                    <a:pt x="54" y="48"/>
                  </a:cubicBezTo>
                  <a:cubicBezTo>
                    <a:pt x="69" y="62"/>
                    <a:pt x="69" y="62"/>
                    <a:pt x="69" y="62"/>
                  </a:cubicBezTo>
                  <a:cubicBezTo>
                    <a:pt x="69" y="63"/>
                    <a:pt x="69" y="64"/>
                    <a:pt x="69" y="6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srgbClr val="002060"/>
                </a:solidFill>
              </a:endParaRPr>
            </a:p>
          </p:txBody>
        </p:sp>
      </p:grpSp>
      <p:grpSp>
        <p:nvGrpSpPr>
          <p:cNvPr id="53" name="Group 18"/>
          <p:cNvGrpSpPr/>
          <p:nvPr/>
        </p:nvGrpSpPr>
        <p:grpSpPr bwMode="auto">
          <a:xfrm>
            <a:off x="4391999" y="4221285"/>
            <a:ext cx="577850" cy="581025"/>
            <a:chOff x="0" y="0"/>
            <a:chExt cx="364" cy="366"/>
          </a:xfrm>
        </p:grpSpPr>
        <p:sp>
          <p:nvSpPr>
            <p:cNvPr id="54" name="Oval 19"/>
            <p:cNvSpPr>
              <a:spLocks noChangeArrowheads="1"/>
            </p:cNvSpPr>
            <p:nvPr/>
          </p:nvSpPr>
          <p:spPr bwMode="auto">
            <a:xfrm>
              <a:off x="0" y="0"/>
              <a:ext cx="364" cy="366"/>
            </a:xfrm>
            <a:prstGeom prst="ellipse">
              <a:avLst/>
            </a:prstGeom>
            <a:solidFill>
              <a:schemeClr val="accent4">
                <a:lumMod val="75000"/>
              </a:schemeClr>
            </a:solidFill>
            <a:ln w="12700">
              <a:noFill/>
              <a:rou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solidFill>
                  <a:srgbClr val="002060"/>
                </a:solidFill>
              </a:endParaRPr>
            </a:p>
          </p:txBody>
        </p:sp>
        <p:sp>
          <p:nvSpPr>
            <p:cNvPr id="55" name="Freeform 20"/>
            <p:cNvSpPr>
              <a:spLocks noEditPoints="1"/>
            </p:cNvSpPr>
            <p:nvPr/>
          </p:nvSpPr>
          <p:spPr bwMode="auto">
            <a:xfrm>
              <a:off x="108" y="106"/>
              <a:ext cx="148" cy="154"/>
            </a:xfrm>
            <a:custGeom>
              <a:avLst/>
              <a:gdLst>
                <a:gd name="T0" fmla="*/ 586 w 71"/>
                <a:gd name="T1" fmla="*/ 52 h 74"/>
                <a:gd name="T2" fmla="*/ 586 w 71"/>
                <a:gd name="T3" fmla="*/ 44 h 74"/>
                <a:gd name="T4" fmla="*/ 461 w 71"/>
                <a:gd name="T5" fmla="*/ 0 h 74"/>
                <a:gd name="T6" fmla="*/ 344 w 71"/>
                <a:gd name="T7" fmla="*/ 44 h 74"/>
                <a:gd name="T8" fmla="*/ 292 w 71"/>
                <a:gd name="T9" fmla="*/ 100 h 74"/>
                <a:gd name="T10" fmla="*/ 292 w 71"/>
                <a:gd name="T11" fmla="*/ 173 h 74"/>
                <a:gd name="T12" fmla="*/ 369 w 71"/>
                <a:gd name="T13" fmla="*/ 173 h 74"/>
                <a:gd name="T14" fmla="*/ 417 w 71"/>
                <a:gd name="T15" fmla="*/ 117 h 74"/>
                <a:gd name="T16" fmla="*/ 461 w 71"/>
                <a:gd name="T17" fmla="*/ 100 h 74"/>
                <a:gd name="T18" fmla="*/ 509 w 71"/>
                <a:gd name="T19" fmla="*/ 117 h 74"/>
                <a:gd name="T20" fmla="*/ 517 w 71"/>
                <a:gd name="T21" fmla="*/ 125 h 74"/>
                <a:gd name="T22" fmla="*/ 534 w 71"/>
                <a:gd name="T23" fmla="*/ 173 h 74"/>
                <a:gd name="T24" fmla="*/ 517 w 71"/>
                <a:gd name="T25" fmla="*/ 216 h 74"/>
                <a:gd name="T26" fmla="*/ 400 w 71"/>
                <a:gd name="T27" fmla="*/ 341 h 74"/>
                <a:gd name="T28" fmla="*/ 344 w 71"/>
                <a:gd name="T29" fmla="*/ 360 h 74"/>
                <a:gd name="T30" fmla="*/ 300 w 71"/>
                <a:gd name="T31" fmla="*/ 341 h 74"/>
                <a:gd name="T32" fmla="*/ 300 w 71"/>
                <a:gd name="T33" fmla="*/ 333 h 74"/>
                <a:gd name="T34" fmla="*/ 225 w 71"/>
                <a:gd name="T35" fmla="*/ 408 h 74"/>
                <a:gd name="T36" fmla="*/ 225 w 71"/>
                <a:gd name="T37" fmla="*/ 416 h 74"/>
                <a:gd name="T38" fmla="*/ 344 w 71"/>
                <a:gd name="T39" fmla="*/ 460 h 74"/>
                <a:gd name="T40" fmla="*/ 344 w 71"/>
                <a:gd name="T41" fmla="*/ 460 h 74"/>
                <a:gd name="T42" fmla="*/ 469 w 71"/>
                <a:gd name="T43" fmla="*/ 416 h 74"/>
                <a:gd name="T44" fmla="*/ 586 w 71"/>
                <a:gd name="T45" fmla="*/ 289 h 74"/>
                <a:gd name="T46" fmla="*/ 644 w 71"/>
                <a:gd name="T47" fmla="*/ 173 h 74"/>
                <a:gd name="T48" fmla="*/ 586 w 71"/>
                <a:gd name="T49" fmla="*/ 52 h 74"/>
                <a:gd name="T50" fmla="*/ 281 w 71"/>
                <a:gd name="T51" fmla="*/ 493 h 74"/>
                <a:gd name="T52" fmla="*/ 225 w 71"/>
                <a:gd name="T53" fmla="*/ 549 h 74"/>
                <a:gd name="T54" fmla="*/ 183 w 71"/>
                <a:gd name="T55" fmla="*/ 568 h 74"/>
                <a:gd name="T56" fmla="*/ 135 w 71"/>
                <a:gd name="T57" fmla="*/ 549 h 74"/>
                <a:gd name="T58" fmla="*/ 125 w 71"/>
                <a:gd name="T59" fmla="*/ 541 h 74"/>
                <a:gd name="T60" fmla="*/ 108 w 71"/>
                <a:gd name="T61" fmla="*/ 493 h 74"/>
                <a:gd name="T62" fmla="*/ 125 w 71"/>
                <a:gd name="T63" fmla="*/ 450 h 74"/>
                <a:gd name="T64" fmla="*/ 244 w 71"/>
                <a:gd name="T65" fmla="*/ 325 h 74"/>
                <a:gd name="T66" fmla="*/ 300 w 71"/>
                <a:gd name="T67" fmla="*/ 308 h 74"/>
                <a:gd name="T68" fmla="*/ 344 w 71"/>
                <a:gd name="T69" fmla="*/ 325 h 74"/>
                <a:gd name="T70" fmla="*/ 344 w 71"/>
                <a:gd name="T71" fmla="*/ 333 h 74"/>
                <a:gd name="T72" fmla="*/ 344 w 71"/>
                <a:gd name="T73" fmla="*/ 333 h 74"/>
                <a:gd name="T74" fmla="*/ 417 w 71"/>
                <a:gd name="T75" fmla="*/ 260 h 74"/>
                <a:gd name="T76" fmla="*/ 417 w 71"/>
                <a:gd name="T77" fmla="*/ 252 h 74"/>
                <a:gd name="T78" fmla="*/ 409 w 71"/>
                <a:gd name="T79" fmla="*/ 243 h 74"/>
                <a:gd name="T80" fmla="*/ 392 w 71"/>
                <a:gd name="T81" fmla="*/ 233 h 74"/>
                <a:gd name="T82" fmla="*/ 300 w 71"/>
                <a:gd name="T83" fmla="*/ 208 h 74"/>
                <a:gd name="T84" fmla="*/ 173 w 71"/>
                <a:gd name="T85" fmla="*/ 252 h 74"/>
                <a:gd name="T86" fmla="*/ 56 w 71"/>
                <a:gd name="T87" fmla="*/ 377 h 74"/>
                <a:gd name="T88" fmla="*/ 0 w 71"/>
                <a:gd name="T89" fmla="*/ 493 h 74"/>
                <a:gd name="T90" fmla="*/ 56 w 71"/>
                <a:gd name="T91" fmla="*/ 616 h 74"/>
                <a:gd name="T92" fmla="*/ 56 w 71"/>
                <a:gd name="T93" fmla="*/ 624 h 74"/>
                <a:gd name="T94" fmla="*/ 183 w 71"/>
                <a:gd name="T95" fmla="*/ 666 h 74"/>
                <a:gd name="T96" fmla="*/ 183 w 71"/>
                <a:gd name="T97" fmla="*/ 666 h 74"/>
                <a:gd name="T98" fmla="*/ 300 w 71"/>
                <a:gd name="T99" fmla="*/ 624 h 74"/>
                <a:gd name="T100" fmla="*/ 352 w 71"/>
                <a:gd name="T101" fmla="*/ 568 h 74"/>
                <a:gd name="T102" fmla="*/ 352 w 71"/>
                <a:gd name="T103" fmla="*/ 493 h 74"/>
                <a:gd name="T104" fmla="*/ 281 w 71"/>
                <a:gd name="T105" fmla="*/ 493 h 74"/>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71" h="74">
                  <a:moveTo>
                    <a:pt x="65" y="6"/>
                  </a:moveTo>
                  <a:cubicBezTo>
                    <a:pt x="65" y="5"/>
                    <a:pt x="65" y="5"/>
                    <a:pt x="65" y="5"/>
                  </a:cubicBezTo>
                  <a:cubicBezTo>
                    <a:pt x="61" y="1"/>
                    <a:pt x="56" y="0"/>
                    <a:pt x="51" y="0"/>
                  </a:cubicBezTo>
                  <a:cubicBezTo>
                    <a:pt x="47" y="0"/>
                    <a:pt x="42" y="1"/>
                    <a:pt x="38" y="5"/>
                  </a:cubicBezTo>
                  <a:cubicBezTo>
                    <a:pt x="32" y="11"/>
                    <a:pt x="32" y="11"/>
                    <a:pt x="32" y="11"/>
                  </a:cubicBezTo>
                  <a:cubicBezTo>
                    <a:pt x="30" y="13"/>
                    <a:pt x="30" y="17"/>
                    <a:pt x="32" y="19"/>
                  </a:cubicBezTo>
                  <a:cubicBezTo>
                    <a:pt x="35" y="21"/>
                    <a:pt x="38" y="21"/>
                    <a:pt x="41" y="19"/>
                  </a:cubicBezTo>
                  <a:cubicBezTo>
                    <a:pt x="46" y="13"/>
                    <a:pt x="46" y="13"/>
                    <a:pt x="46" y="13"/>
                  </a:cubicBezTo>
                  <a:cubicBezTo>
                    <a:pt x="48" y="12"/>
                    <a:pt x="50" y="11"/>
                    <a:pt x="51" y="11"/>
                  </a:cubicBezTo>
                  <a:cubicBezTo>
                    <a:pt x="53" y="11"/>
                    <a:pt x="55" y="12"/>
                    <a:pt x="56" y="13"/>
                  </a:cubicBezTo>
                  <a:cubicBezTo>
                    <a:pt x="57" y="14"/>
                    <a:pt x="57" y="14"/>
                    <a:pt x="57" y="14"/>
                  </a:cubicBezTo>
                  <a:cubicBezTo>
                    <a:pt x="58" y="15"/>
                    <a:pt x="59" y="17"/>
                    <a:pt x="59" y="19"/>
                  </a:cubicBezTo>
                  <a:cubicBezTo>
                    <a:pt x="59" y="21"/>
                    <a:pt x="58" y="23"/>
                    <a:pt x="57" y="24"/>
                  </a:cubicBezTo>
                  <a:cubicBezTo>
                    <a:pt x="44" y="38"/>
                    <a:pt x="44" y="38"/>
                    <a:pt x="44" y="38"/>
                  </a:cubicBezTo>
                  <a:cubicBezTo>
                    <a:pt x="42" y="39"/>
                    <a:pt x="40" y="40"/>
                    <a:pt x="38" y="40"/>
                  </a:cubicBezTo>
                  <a:cubicBezTo>
                    <a:pt x="37" y="40"/>
                    <a:pt x="35" y="39"/>
                    <a:pt x="33" y="38"/>
                  </a:cubicBezTo>
                  <a:cubicBezTo>
                    <a:pt x="33" y="37"/>
                    <a:pt x="33" y="37"/>
                    <a:pt x="33" y="37"/>
                  </a:cubicBezTo>
                  <a:cubicBezTo>
                    <a:pt x="25" y="45"/>
                    <a:pt x="25" y="45"/>
                    <a:pt x="25" y="45"/>
                  </a:cubicBezTo>
                  <a:cubicBezTo>
                    <a:pt x="25" y="46"/>
                    <a:pt x="25" y="46"/>
                    <a:pt x="25" y="46"/>
                  </a:cubicBezTo>
                  <a:cubicBezTo>
                    <a:pt x="29" y="50"/>
                    <a:pt x="34" y="51"/>
                    <a:pt x="38" y="51"/>
                  </a:cubicBezTo>
                  <a:cubicBezTo>
                    <a:pt x="38" y="51"/>
                    <a:pt x="38" y="51"/>
                    <a:pt x="38" y="51"/>
                  </a:cubicBezTo>
                  <a:cubicBezTo>
                    <a:pt x="43" y="51"/>
                    <a:pt x="48" y="50"/>
                    <a:pt x="52" y="46"/>
                  </a:cubicBezTo>
                  <a:cubicBezTo>
                    <a:pt x="65" y="32"/>
                    <a:pt x="65" y="32"/>
                    <a:pt x="65" y="32"/>
                  </a:cubicBezTo>
                  <a:cubicBezTo>
                    <a:pt x="69" y="29"/>
                    <a:pt x="71" y="24"/>
                    <a:pt x="71" y="19"/>
                  </a:cubicBezTo>
                  <a:cubicBezTo>
                    <a:pt x="71" y="14"/>
                    <a:pt x="69" y="9"/>
                    <a:pt x="65" y="6"/>
                  </a:cubicBezTo>
                  <a:close/>
                  <a:moveTo>
                    <a:pt x="31" y="55"/>
                  </a:moveTo>
                  <a:cubicBezTo>
                    <a:pt x="25" y="61"/>
                    <a:pt x="25" y="61"/>
                    <a:pt x="25" y="61"/>
                  </a:cubicBezTo>
                  <a:cubicBezTo>
                    <a:pt x="23" y="62"/>
                    <a:pt x="21" y="63"/>
                    <a:pt x="20" y="63"/>
                  </a:cubicBezTo>
                  <a:cubicBezTo>
                    <a:pt x="18" y="63"/>
                    <a:pt x="16" y="62"/>
                    <a:pt x="15" y="61"/>
                  </a:cubicBezTo>
                  <a:cubicBezTo>
                    <a:pt x="14" y="60"/>
                    <a:pt x="14" y="60"/>
                    <a:pt x="14" y="60"/>
                  </a:cubicBezTo>
                  <a:cubicBezTo>
                    <a:pt x="13" y="59"/>
                    <a:pt x="12" y="57"/>
                    <a:pt x="12" y="55"/>
                  </a:cubicBezTo>
                  <a:cubicBezTo>
                    <a:pt x="12" y="53"/>
                    <a:pt x="13" y="51"/>
                    <a:pt x="14" y="50"/>
                  </a:cubicBezTo>
                  <a:cubicBezTo>
                    <a:pt x="27" y="36"/>
                    <a:pt x="27" y="36"/>
                    <a:pt x="27" y="36"/>
                  </a:cubicBezTo>
                  <a:cubicBezTo>
                    <a:pt x="29" y="35"/>
                    <a:pt x="31" y="34"/>
                    <a:pt x="33" y="34"/>
                  </a:cubicBezTo>
                  <a:cubicBezTo>
                    <a:pt x="34" y="34"/>
                    <a:pt x="36" y="35"/>
                    <a:pt x="38" y="36"/>
                  </a:cubicBezTo>
                  <a:cubicBezTo>
                    <a:pt x="38" y="37"/>
                    <a:pt x="38" y="37"/>
                    <a:pt x="38" y="37"/>
                  </a:cubicBezTo>
                  <a:cubicBezTo>
                    <a:pt x="38" y="37"/>
                    <a:pt x="38" y="37"/>
                    <a:pt x="38" y="37"/>
                  </a:cubicBezTo>
                  <a:cubicBezTo>
                    <a:pt x="46" y="29"/>
                    <a:pt x="46" y="29"/>
                    <a:pt x="46" y="29"/>
                  </a:cubicBezTo>
                  <a:cubicBezTo>
                    <a:pt x="46" y="28"/>
                    <a:pt x="46" y="28"/>
                    <a:pt x="46" y="28"/>
                  </a:cubicBezTo>
                  <a:cubicBezTo>
                    <a:pt x="45" y="27"/>
                    <a:pt x="45" y="27"/>
                    <a:pt x="45" y="27"/>
                  </a:cubicBezTo>
                  <a:cubicBezTo>
                    <a:pt x="44" y="27"/>
                    <a:pt x="44" y="26"/>
                    <a:pt x="43" y="26"/>
                  </a:cubicBezTo>
                  <a:cubicBezTo>
                    <a:pt x="40" y="24"/>
                    <a:pt x="36" y="23"/>
                    <a:pt x="33" y="23"/>
                  </a:cubicBezTo>
                  <a:cubicBezTo>
                    <a:pt x="28" y="23"/>
                    <a:pt x="23" y="24"/>
                    <a:pt x="19" y="28"/>
                  </a:cubicBezTo>
                  <a:cubicBezTo>
                    <a:pt x="6" y="42"/>
                    <a:pt x="6" y="42"/>
                    <a:pt x="6" y="42"/>
                  </a:cubicBezTo>
                  <a:cubicBezTo>
                    <a:pt x="2" y="45"/>
                    <a:pt x="0" y="50"/>
                    <a:pt x="0" y="55"/>
                  </a:cubicBezTo>
                  <a:cubicBezTo>
                    <a:pt x="0" y="60"/>
                    <a:pt x="2" y="65"/>
                    <a:pt x="6" y="68"/>
                  </a:cubicBezTo>
                  <a:cubicBezTo>
                    <a:pt x="6" y="69"/>
                    <a:pt x="6" y="69"/>
                    <a:pt x="6" y="69"/>
                  </a:cubicBezTo>
                  <a:cubicBezTo>
                    <a:pt x="10" y="73"/>
                    <a:pt x="15" y="74"/>
                    <a:pt x="20" y="74"/>
                  </a:cubicBezTo>
                  <a:cubicBezTo>
                    <a:pt x="20" y="74"/>
                    <a:pt x="20" y="74"/>
                    <a:pt x="20" y="74"/>
                  </a:cubicBezTo>
                  <a:cubicBezTo>
                    <a:pt x="24" y="74"/>
                    <a:pt x="29" y="73"/>
                    <a:pt x="33" y="69"/>
                  </a:cubicBezTo>
                  <a:cubicBezTo>
                    <a:pt x="39" y="63"/>
                    <a:pt x="39" y="63"/>
                    <a:pt x="39" y="63"/>
                  </a:cubicBezTo>
                  <a:cubicBezTo>
                    <a:pt x="41" y="61"/>
                    <a:pt x="41" y="57"/>
                    <a:pt x="39" y="55"/>
                  </a:cubicBezTo>
                  <a:cubicBezTo>
                    <a:pt x="37" y="53"/>
                    <a:pt x="33" y="53"/>
                    <a:pt x="31" y="55"/>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srgbClr val="002060"/>
                </a:solidFill>
              </a:endParaRPr>
            </a:p>
          </p:txBody>
        </p:sp>
      </p:grpSp>
      <p:sp>
        <p:nvSpPr>
          <p:cNvPr id="56" name="Text Box 24"/>
          <p:cNvSpPr txBox="1">
            <a:spLocks noChangeArrowheads="1"/>
          </p:cNvSpPr>
          <p:nvPr/>
        </p:nvSpPr>
        <p:spPr bwMode="auto">
          <a:xfrm>
            <a:off x="986080" y="1502506"/>
            <a:ext cx="70403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1" hangingPunct="1">
              <a:buFont typeface="Arial" panose="020B0604020202020204" pitchFamily="34" charset="0"/>
              <a:buNone/>
              <a:defRPr/>
            </a:pPr>
            <a:r>
              <a:rPr lang="zh-CN" altLang="zh-CN" sz="4000" dirty="0">
                <a:solidFill>
                  <a:schemeClr val="tx2">
                    <a:lumMod val="75000"/>
                  </a:schemeClr>
                </a:solidFill>
              </a:rPr>
              <a:t>01</a:t>
            </a:r>
          </a:p>
        </p:txBody>
      </p:sp>
      <p:sp>
        <p:nvSpPr>
          <p:cNvPr id="57" name="Text Box 25"/>
          <p:cNvSpPr txBox="1">
            <a:spLocks noChangeArrowheads="1"/>
          </p:cNvSpPr>
          <p:nvPr/>
        </p:nvSpPr>
        <p:spPr bwMode="auto">
          <a:xfrm>
            <a:off x="1764750" y="2484173"/>
            <a:ext cx="70403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1" hangingPunct="1">
              <a:buFont typeface="Arial" panose="020B0604020202020204" pitchFamily="34" charset="0"/>
              <a:buNone/>
              <a:defRPr/>
            </a:pPr>
            <a:r>
              <a:rPr lang="zh-CN" altLang="zh-CN" sz="4000">
                <a:solidFill>
                  <a:schemeClr val="tx2">
                    <a:lumMod val="75000"/>
                  </a:schemeClr>
                </a:solidFill>
              </a:rPr>
              <a:t>02</a:t>
            </a:r>
          </a:p>
        </p:txBody>
      </p:sp>
      <p:sp>
        <p:nvSpPr>
          <p:cNvPr id="58" name="Text Box 26"/>
          <p:cNvSpPr txBox="1">
            <a:spLocks noChangeArrowheads="1"/>
          </p:cNvSpPr>
          <p:nvPr/>
        </p:nvSpPr>
        <p:spPr bwMode="auto">
          <a:xfrm>
            <a:off x="2488650" y="3271783"/>
            <a:ext cx="70403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1" hangingPunct="1">
              <a:buFont typeface="Arial" panose="020B0604020202020204" pitchFamily="34" charset="0"/>
              <a:buNone/>
              <a:defRPr/>
            </a:pPr>
            <a:r>
              <a:rPr lang="zh-CN" altLang="zh-CN" sz="4000">
                <a:solidFill>
                  <a:schemeClr val="tx2">
                    <a:lumMod val="75000"/>
                  </a:schemeClr>
                </a:solidFill>
              </a:rPr>
              <a:t>03</a:t>
            </a:r>
          </a:p>
        </p:txBody>
      </p:sp>
      <p:sp>
        <p:nvSpPr>
          <p:cNvPr id="59" name="Text Box 27"/>
          <p:cNvSpPr txBox="1">
            <a:spLocks noChangeArrowheads="1"/>
          </p:cNvSpPr>
          <p:nvPr/>
        </p:nvSpPr>
        <p:spPr bwMode="auto">
          <a:xfrm>
            <a:off x="3461725" y="4138735"/>
            <a:ext cx="70403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1" hangingPunct="1">
              <a:buFont typeface="Arial" panose="020B0604020202020204" pitchFamily="34" charset="0"/>
              <a:buNone/>
              <a:defRPr/>
            </a:pPr>
            <a:r>
              <a:rPr lang="zh-CN" altLang="zh-CN" sz="4000">
                <a:solidFill>
                  <a:schemeClr val="tx2">
                    <a:lumMod val="75000"/>
                  </a:schemeClr>
                </a:solidFill>
              </a:rPr>
              <a:t>04</a:t>
            </a:r>
          </a:p>
        </p:txBody>
      </p:sp>
      <p:sp>
        <p:nvSpPr>
          <p:cNvPr id="60" name="Subtitle 2"/>
          <p:cNvSpPr txBox="1"/>
          <p:nvPr/>
        </p:nvSpPr>
        <p:spPr bwMode="auto">
          <a:xfrm>
            <a:off x="2645199" y="1621914"/>
            <a:ext cx="2709863" cy="4140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8745" tIns="54373" rIns="108745" bIns="54373">
            <a:spAutoFit/>
          </a:bodyPr>
          <a:lstStyle>
            <a:lvl1pPr defTabSz="1087120">
              <a:spcBef>
                <a:spcPct val="20000"/>
              </a:spcBef>
              <a:buChar char="•"/>
              <a:defRPr sz="3200">
                <a:solidFill>
                  <a:schemeClr val="tx1"/>
                </a:solidFill>
                <a:latin typeface="Arial" panose="020B0604020202020204" pitchFamily="34" charset="0"/>
                <a:ea typeface="宋体" panose="02010600030101010101" pitchFamily="2" charset="-122"/>
              </a:defRPr>
            </a:lvl1pPr>
            <a:lvl2pPr marL="1087755" indent="-285750" defTabSz="1087120">
              <a:spcBef>
                <a:spcPct val="20000"/>
              </a:spcBef>
              <a:buChar char="–"/>
              <a:defRPr sz="2800">
                <a:solidFill>
                  <a:schemeClr val="tx1"/>
                </a:solidFill>
                <a:latin typeface="Arial" panose="020B0604020202020204" pitchFamily="34" charset="0"/>
                <a:ea typeface="宋体" panose="02010600030101010101" pitchFamily="2" charset="-122"/>
              </a:defRPr>
            </a:lvl2pPr>
            <a:lvl3pPr marL="2174875" indent="-228600" defTabSz="1087120">
              <a:spcBef>
                <a:spcPct val="20000"/>
              </a:spcBef>
              <a:buChar char="•"/>
              <a:defRPr sz="2400">
                <a:solidFill>
                  <a:schemeClr val="tx1"/>
                </a:solidFill>
                <a:latin typeface="Arial" panose="020B0604020202020204" pitchFamily="34" charset="0"/>
                <a:ea typeface="宋体" panose="02010600030101010101" pitchFamily="2" charset="-122"/>
              </a:defRPr>
            </a:lvl3pPr>
            <a:lvl4pPr marL="3262630" indent="-228600" defTabSz="1087120">
              <a:spcBef>
                <a:spcPct val="20000"/>
              </a:spcBef>
              <a:buChar char="–"/>
              <a:defRPr sz="2000">
                <a:solidFill>
                  <a:schemeClr val="tx1"/>
                </a:solidFill>
                <a:latin typeface="Arial" panose="020B0604020202020204" pitchFamily="34" charset="0"/>
                <a:ea typeface="宋体" panose="02010600030101010101" pitchFamily="2" charset="-122"/>
              </a:defRPr>
            </a:lvl4pPr>
            <a:lvl5pPr marL="4349750" indent="-228600" defTabSz="1087120">
              <a:spcBef>
                <a:spcPct val="20000"/>
              </a:spcBef>
              <a:buChar char="»"/>
              <a:defRPr sz="2000">
                <a:solidFill>
                  <a:schemeClr val="tx1"/>
                </a:solidFill>
                <a:latin typeface="Arial" panose="020B0604020202020204" pitchFamily="34" charset="0"/>
                <a:ea typeface="宋体" panose="02010600030101010101" pitchFamily="2" charset="-122"/>
              </a:defRPr>
            </a:lvl5pPr>
            <a:lvl6pPr marL="4806950" indent="-228600" defTabSz="108712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5264150" indent="-228600" defTabSz="108712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5721350" indent="-228600" defTabSz="108712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6178550" indent="-228600" defTabSz="108712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buFontTx/>
              <a:buNone/>
            </a:pPr>
            <a:r>
              <a:rPr lang="zh-CN" altLang="en-US" sz="1800" b="1" dirty="0">
                <a:solidFill>
                  <a:srgbClr val="002060"/>
                </a:solidFill>
                <a:latin typeface="微软雅黑" panose="020B0503020204020204" pitchFamily="34" charset="-122"/>
                <a:ea typeface="微软雅黑" panose="020B0503020204020204" pitchFamily="34" charset="-122"/>
                <a:cs typeface="Lantinghei SC Demibold" charset="-122"/>
                <a:sym typeface="时尚中黑简体" panose="01010104010101010101" charset="-122"/>
              </a:rPr>
              <a:t>背景</a:t>
            </a:r>
            <a:endParaRPr lang="en-US" altLang="zh-CN" sz="1600" dirty="0">
              <a:solidFill>
                <a:srgbClr val="002060"/>
              </a:solidFill>
              <a:latin typeface="微软雅黑" panose="020B0503020204020204" pitchFamily="34" charset="-122"/>
              <a:ea typeface="微软雅黑" panose="020B0503020204020204" pitchFamily="34" charset="-122"/>
              <a:cs typeface="Open Sans Light" charset="0"/>
            </a:endParaRPr>
          </a:p>
        </p:txBody>
      </p:sp>
      <p:sp>
        <p:nvSpPr>
          <p:cNvPr id="61" name="Subtitle 2"/>
          <p:cNvSpPr txBox="1"/>
          <p:nvPr/>
        </p:nvSpPr>
        <p:spPr bwMode="auto">
          <a:xfrm>
            <a:off x="3419106" y="2591585"/>
            <a:ext cx="2709862" cy="4140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8745" tIns="54373" rIns="108745" bIns="54373">
            <a:spAutoFit/>
          </a:bodyPr>
          <a:lstStyle>
            <a:lvl1pPr defTabSz="1087120">
              <a:spcBef>
                <a:spcPct val="20000"/>
              </a:spcBef>
              <a:buChar char="•"/>
              <a:defRPr sz="3200">
                <a:solidFill>
                  <a:schemeClr val="tx1"/>
                </a:solidFill>
                <a:latin typeface="Arial" panose="020B0604020202020204" pitchFamily="34" charset="0"/>
                <a:ea typeface="宋体" panose="02010600030101010101" pitchFamily="2" charset="-122"/>
              </a:defRPr>
            </a:lvl1pPr>
            <a:lvl2pPr marL="1087755" indent="-285750" defTabSz="1087120">
              <a:spcBef>
                <a:spcPct val="20000"/>
              </a:spcBef>
              <a:buChar char="–"/>
              <a:defRPr sz="2800">
                <a:solidFill>
                  <a:schemeClr val="tx1"/>
                </a:solidFill>
                <a:latin typeface="Arial" panose="020B0604020202020204" pitchFamily="34" charset="0"/>
                <a:ea typeface="宋体" panose="02010600030101010101" pitchFamily="2" charset="-122"/>
              </a:defRPr>
            </a:lvl2pPr>
            <a:lvl3pPr marL="2174875" indent="-228600" defTabSz="1087120">
              <a:spcBef>
                <a:spcPct val="20000"/>
              </a:spcBef>
              <a:buChar char="•"/>
              <a:defRPr sz="2400">
                <a:solidFill>
                  <a:schemeClr val="tx1"/>
                </a:solidFill>
                <a:latin typeface="Arial" panose="020B0604020202020204" pitchFamily="34" charset="0"/>
                <a:ea typeface="宋体" panose="02010600030101010101" pitchFamily="2" charset="-122"/>
              </a:defRPr>
            </a:lvl3pPr>
            <a:lvl4pPr marL="3262630" indent="-228600" defTabSz="1087120">
              <a:spcBef>
                <a:spcPct val="20000"/>
              </a:spcBef>
              <a:buChar char="–"/>
              <a:defRPr sz="2000">
                <a:solidFill>
                  <a:schemeClr val="tx1"/>
                </a:solidFill>
                <a:latin typeface="Arial" panose="020B0604020202020204" pitchFamily="34" charset="0"/>
                <a:ea typeface="宋体" panose="02010600030101010101" pitchFamily="2" charset="-122"/>
              </a:defRPr>
            </a:lvl4pPr>
            <a:lvl5pPr marL="4349750" indent="-228600" defTabSz="1087120">
              <a:spcBef>
                <a:spcPct val="20000"/>
              </a:spcBef>
              <a:buChar char="»"/>
              <a:defRPr sz="2000">
                <a:solidFill>
                  <a:schemeClr val="tx1"/>
                </a:solidFill>
                <a:latin typeface="Arial" panose="020B0604020202020204" pitchFamily="34" charset="0"/>
                <a:ea typeface="宋体" panose="02010600030101010101" pitchFamily="2" charset="-122"/>
              </a:defRPr>
            </a:lvl5pPr>
            <a:lvl6pPr marL="4806950" indent="-228600" defTabSz="108712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5264150" indent="-228600" defTabSz="108712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5721350" indent="-228600" defTabSz="108712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6178550" indent="-228600" defTabSz="108712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nSpc>
                <a:spcPct val="120000"/>
              </a:lnSpc>
              <a:buNone/>
            </a:pPr>
            <a:r>
              <a:rPr lang="zh-CN" altLang="en-US" sz="1800" b="1" dirty="0">
                <a:solidFill>
                  <a:srgbClr val="002060"/>
                </a:solidFill>
                <a:latin typeface="微软雅黑" panose="020B0503020204020204" pitchFamily="34" charset="-122"/>
                <a:ea typeface="微软雅黑" panose="020B0503020204020204" pitchFamily="34" charset="-122"/>
                <a:cs typeface="Lantinghei SC Demibold" charset="-122"/>
                <a:sym typeface="时尚中黑简体" panose="01010104010101010101" charset="-122"/>
              </a:rPr>
              <a:t>可行性分析</a:t>
            </a:r>
            <a:endParaRPr lang="en-US" altLang="zh-CN" sz="1800" b="1" dirty="0">
              <a:solidFill>
                <a:srgbClr val="002060"/>
              </a:solidFill>
              <a:latin typeface="微软雅黑" panose="020B0503020204020204" pitchFamily="34" charset="-122"/>
              <a:ea typeface="微软雅黑" panose="020B0503020204020204" pitchFamily="34" charset="-122"/>
              <a:cs typeface="Lantinghei SC Demibold" charset="-122"/>
            </a:endParaRPr>
          </a:p>
        </p:txBody>
      </p:sp>
      <p:sp>
        <p:nvSpPr>
          <p:cNvPr id="62" name="Subtitle 2"/>
          <p:cNvSpPr txBox="1"/>
          <p:nvPr/>
        </p:nvSpPr>
        <p:spPr bwMode="auto">
          <a:xfrm>
            <a:off x="4162056" y="3450858"/>
            <a:ext cx="2709862" cy="4140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8745" tIns="54373" rIns="108745" bIns="54373">
            <a:spAutoFit/>
          </a:bodyPr>
          <a:lstStyle>
            <a:lvl1pPr defTabSz="1087120">
              <a:spcBef>
                <a:spcPct val="20000"/>
              </a:spcBef>
              <a:buChar char="•"/>
              <a:defRPr sz="3200">
                <a:solidFill>
                  <a:schemeClr val="tx1"/>
                </a:solidFill>
                <a:latin typeface="Arial" panose="020B0604020202020204" pitchFamily="34" charset="0"/>
                <a:ea typeface="宋体" panose="02010600030101010101" pitchFamily="2" charset="-122"/>
              </a:defRPr>
            </a:lvl1pPr>
            <a:lvl2pPr marL="1087755" indent="-285750" defTabSz="1087120">
              <a:spcBef>
                <a:spcPct val="20000"/>
              </a:spcBef>
              <a:buChar char="–"/>
              <a:defRPr sz="2800">
                <a:solidFill>
                  <a:schemeClr val="tx1"/>
                </a:solidFill>
                <a:latin typeface="Arial" panose="020B0604020202020204" pitchFamily="34" charset="0"/>
                <a:ea typeface="宋体" panose="02010600030101010101" pitchFamily="2" charset="-122"/>
              </a:defRPr>
            </a:lvl2pPr>
            <a:lvl3pPr marL="2174875" indent="-228600" defTabSz="1087120">
              <a:spcBef>
                <a:spcPct val="20000"/>
              </a:spcBef>
              <a:buChar char="•"/>
              <a:defRPr sz="2400">
                <a:solidFill>
                  <a:schemeClr val="tx1"/>
                </a:solidFill>
                <a:latin typeface="Arial" panose="020B0604020202020204" pitchFamily="34" charset="0"/>
                <a:ea typeface="宋体" panose="02010600030101010101" pitchFamily="2" charset="-122"/>
              </a:defRPr>
            </a:lvl3pPr>
            <a:lvl4pPr marL="3262630" indent="-228600" defTabSz="1087120">
              <a:spcBef>
                <a:spcPct val="20000"/>
              </a:spcBef>
              <a:buChar char="–"/>
              <a:defRPr sz="2000">
                <a:solidFill>
                  <a:schemeClr val="tx1"/>
                </a:solidFill>
                <a:latin typeface="Arial" panose="020B0604020202020204" pitchFamily="34" charset="0"/>
                <a:ea typeface="宋体" panose="02010600030101010101" pitchFamily="2" charset="-122"/>
              </a:defRPr>
            </a:lvl4pPr>
            <a:lvl5pPr marL="4349750" indent="-228600" defTabSz="1087120">
              <a:spcBef>
                <a:spcPct val="20000"/>
              </a:spcBef>
              <a:buChar char="»"/>
              <a:defRPr sz="2000">
                <a:solidFill>
                  <a:schemeClr val="tx1"/>
                </a:solidFill>
                <a:latin typeface="Arial" panose="020B0604020202020204" pitchFamily="34" charset="0"/>
                <a:ea typeface="宋体" panose="02010600030101010101" pitchFamily="2" charset="-122"/>
              </a:defRPr>
            </a:lvl5pPr>
            <a:lvl6pPr marL="4806950" indent="-228600" defTabSz="108712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5264150" indent="-228600" defTabSz="108712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5721350" indent="-228600" defTabSz="108712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6178550" indent="-228600" defTabSz="108712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buFontTx/>
              <a:buNone/>
            </a:pPr>
            <a:r>
              <a:rPr lang="zh-CN" altLang="en-US" sz="1800" b="1" dirty="0">
                <a:solidFill>
                  <a:srgbClr val="002060"/>
                </a:solidFill>
                <a:latin typeface="微软雅黑" panose="020B0503020204020204" pitchFamily="34" charset="-122"/>
                <a:ea typeface="微软雅黑" panose="020B0503020204020204" pitchFamily="34" charset="-122"/>
                <a:cs typeface="Lantinghei SC Demibold" charset="-122"/>
                <a:sym typeface="时尚中黑简体" panose="01010104010101010101" charset="-122"/>
              </a:rPr>
              <a:t>需求分分析</a:t>
            </a:r>
            <a:endParaRPr lang="en-US" altLang="zh-CN" sz="1600" dirty="0">
              <a:solidFill>
                <a:srgbClr val="002060"/>
              </a:solidFill>
              <a:latin typeface="微软雅黑" panose="020B0503020204020204" pitchFamily="34" charset="-122"/>
              <a:ea typeface="微软雅黑" panose="020B0503020204020204" pitchFamily="34" charset="-122"/>
              <a:cs typeface="Open Sans Light" charset="0"/>
            </a:endParaRPr>
          </a:p>
        </p:txBody>
      </p:sp>
      <p:sp>
        <p:nvSpPr>
          <p:cNvPr id="63" name="Subtitle 2"/>
          <p:cNvSpPr txBox="1"/>
          <p:nvPr/>
        </p:nvSpPr>
        <p:spPr bwMode="auto">
          <a:xfrm>
            <a:off x="5141299" y="4306767"/>
            <a:ext cx="2709863" cy="4140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8745" tIns="54373" rIns="108745" bIns="54373">
            <a:spAutoFit/>
          </a:bodyPr>
          <a:lstStyle>
            <a:lvl1pPr defTabSz="1087120">
              <a:spcBef>
                <a:spcPct val="20000"/>
              </a:spcBef>
              <a:buChar char="•"/>
              <a:defRPr sz="3200">
                <a:solidFill>
                  <a:schemeClr val="tx1"/>
                </a:solidFill>
                <a:latin typeface="Arial" panose="020B0604020202020204" pitchFamily="34" charset="0"/>
                <a:ea typeface="宋体" panose="02010600030101010101" pitchFamily="2" charset="-122"/>
              </a:defRPr>
            </a:lvl1pPr>
            <a:lvl2pPr marL="1087755" indent="-285750" defTabSz="1087120">
              <a:spcBef>
                <a:spcPct val="20000"/>
              </a:spcBef>
              <a:buChar char="–"/>
              <a:defRPr sz="2800">
                <a:solidFill>
                  <a:schemeClr val="tx1"/>
                </a:solidFill>
                <a:latin typeface="Arial" panose="020B0604020202020204" pitchFamily="34" charset="0"/>
                <a:ea typeface="宋体" panose="02010600030101010101" pitchFamily="2" charset="-122"/>
              </a:defRPr>
            </a:lvl2pPr>
            <a:lvl3pPr marL="2174875" indent="-228600" defTabSz="1087120">
              <a:spcBef>
                <a:spcPct val="20000"/>
              </a:spcBef>
              <a:buChar char="•"/>
              <a:defRPr sz="2400">
                <a:solidFill>
                  <a:schemeClr val="tx1"/>
                </a:solidFill>
                <a:latin typeface="Arial" panose="020B0604020202020204" pitchFamily="34" charset="0"/>
                <a:ea typeface="宋体" panose="02010600030101010101" pitchFamily="2" charset="-122"/>
              </a:defRPr>
            </a:lvl3pPr>
            <a:lvl4pPr marL="3262630" indent="-228600" defTabSz="1087120">
              <a:spcBef>
                <a:spcPct val="20000"/>
              </a:spcBef>
              <a:buChar char="–"/>
              <a:defRPr sz="2000">
                <a:solidFill>
                  <a:schemeClr val="tx1"/>
                </a:solidFill>
                <a:latin typeface="Arial" panose="020B0604020202020204" pitchFamily="34" charset="0"/>
                <a:ea typeface="宋体" panose="02010600030101010101" pitchFamily="2" charset="-122"/>
              </a:defRPr>
            </a:lvl4pPr>
            <a:lvl5pPr marL="4349750" indent="-228600" defTabSz="1087120">
              <a:spcBef>
                <a:spcPct val="20000"/>
              </a:spcBef>
              <a:buChar char="»"/>
              <a:defRPr sz="2000">
                <a:solidFill>
                  <a:schemeClr val="tx1"/>
                </a:solidFill>
                <a:latin typeface="Arial" panose="020B0604020202020204" pitchFamily="34" charset="0"/>
                <a:ea typeface="宋体" panose="02010600030101010101" pitchFamily="2" charset="-122"/>
              </a:defRPr>
            </a:lvl5pPr>
            <a:lvl6pPr marL="4806950" indent="-228600" defTabSz="108712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5264150" indent="-228600" defTabSz="108712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5721350" indent="-228600" defTabSz="108712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6178550" indent="-228600" defTabSz="108712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buFontTx/>
              <a:buNone/>
            </a:pPr>
            <a:r>
              <a:rPr lang="zh-CN" altLang="en-US" sz="1800" b="1" dirty="0">
                <a:solidFill>
                  <a:srgbClr val="002060"/>
                </a:solidFill>
                <a:latin typeface="微软雅黑" panose="020B0503020204020204" pitchFamily="34" charset="-122"/>
                <a:ea typeface="微软雅黑" panose="020B0503020204020204" pitchFamily="34" charset="-122"/>
                <a:cs typeface="Open Sans Light" charset="0"/>
              </a:rPr>
              <a:t>前端设计</a:t>
            </a:r>
            <a:endParaRPr lang="en-US" altLang="zh-CN" sz="1800" b="1" dirty="0">
              <a:solidFill>
                <a:srgbClr val="002060"/>
              </a:solidFill>
              <a:latin typeface="微软雅黑" panose="020B0503020204020204" pitchFamily="34" charset="-122"/>
              <a:ea typeface="微软雅黑" panose="020B0503020204020204" pitchFamily="34" charset="-122"/>
              <a:cs typeface="Open Sans Light" charset="0"/>
            </a:endParaRPr>
          </a:p>
        </p:txBody>
      </p:sp>
      <p:sp>
        <p:nvSpPr>
          <p:cNvPr id="64" name="文本占位符 1"/>
          <p:cNvSpPr txBox="1"/>
          <p:nvPr/>
        </p:nvSpPr>
        <p:spPr>
          <a:xfrm>
            <a:off x="746243" y="309592"/>
            <a:ext cx="2082162" cy="114714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sz="5400" dirty="0">
                <a:solidFill>
                  <a:schemeClr val="tx2">
                    <a:lumMod val="75000"/>
                  </a:schemeClr>
                </a:solidFill>
              </a:rPr>
              <a:t>目录</a:t>
            </a:r>
          </a:p>
        </p:txBody>
      </p:sp>
      <p:sp>
        <p:nvSpPr>
          <p:cNvPr id="66" name="等腰三角形 11"/>
          <p:cNvSpPr/>
          <p:nvPr/>
        </p:nvSpPr>
        <p:spPr>
          <a:xfrm>
            <a:off x="263739" y="3426664"/>
            <a:ext cx="1843522" cy="1589243"/>
          </a:xfrm>
          <a:prstGeom prst="triangl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67" name="等腰三角形 11"/>
          <p:cNvSpPr/>
          <p:nvPr/>
        </p:nvSpPr>
        <p:spPr>
          <a:xfrm>
            <a:off x="7453826" y="-525910"/>
            <a:ext cx="1843522" cy="1589243"/>
          </a:xfrm>
          <a:prstGeom prst="triangl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p:stCondLst>
                                    <p:cond delay="0"/>
                                  </p:stCondLst>
                                  <p:childTnLst>
                                    <p:set>
                                      <p:cBhvr>
                                        <p:cTn id="6" dur="1" fill="hold">
                                          <p:stCondLst>
                                            <p:cond delay="0"/>
                                          </p:stCondLst>
                                        </p:cTn>
                                        <p:tgtEl>
                                          <p:spTgt spid="66"/>
                                        </p:tgtEl>
                                        <p:attrNameLst>
                                          <p:attrName>style.visibility</p:attrName>
                                        </p:attrNameLst>
                                      </p:cBhvr>
                                      <p:to>
                                        <p:strVal val="visible"/>
                                      </p:to>
                                    </p:set>
                                    <p:animEffect transition="in" filter="fade">
                                      <p:cBhvr>
                                        <p:cTn id="7" dur="1250"/>
                                        <p:tgtEl>
                                          <p:spTgt spid="66"/>
                                        </p:tgtEl>
                                      </p:cBhvr>
                                    </p:animEffect>
                                    <p:anim calcmode="lin" valueType="num">
                                      <p:cBhvr>
                                        <p:cTn id="8" dur="1250" fill="hold"/>
                                        <p:tgtEl>
                                          <p:spTgt spid="66"/>
                                        </p:tgtEl>
                                        <p:attrNameLst>
                                          <p:attrName>ppt_x</p:attrName>
                                        </p:attrNameLst>
                                      </p:cBhvr>
                                      <p:tavLst>
                                        <p:tav tm="0">
                                          <p:val>
                                            <p:strVal val="#ppt_x"/>
                                          </p:val>
                                        </p:tav>
                                        <p:tav tm="100000">
                                          <p:val>
                                            <p:strVal val="#ppt_x"/>
                                          </p:val>
                                        </p:tav>
                                      </p:tavLst>
                                    </p:anim>
                                    <p:anim calcmode="lin" valueType="num">
                                      <p:cBhvr>
                                        <p:cTn id="9" dur="1125" decel="100000" fill="hold"/>
                                        <p:tgtEl>
                                          <p:spTgt spid="66"/>
                                        </p:tgtEl>
                                        <p:attrNameLst>
                                          <p:attrName>ppt_y</p:attrName>
                                        </p:attrNameLst>
                                      </p:cBhvr>
                                      <p:tavLst>
                                        <p:tav tm="0">
                                          <p:val>
                                            <p:strVal val="#ppt_y+1"/>
                                          </p:val>
                                        </p:tav>
                                        <p:tav tm="100000">
                                          <p:val>
                                            <p:strVal val="#ppt_y-.03"/>
                                          </p:val>
                                        </p:tav>
                                      </p:tavLst>
                                    </p:anim>
                                    <p:anim calcmode="lin" valueType="num">
                                      <p:cBhvr>
                                        <p:cTn id="10" dur="125" accel="100000" fill="hold">
                                          <p:stCondLst>
                                            <p:cond delay="1125"/>
                                          </p:stCondLst>
                                        </p:cTn>
                                        <p:tgtEl>
                                          <p:spTgt spid="66"/>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p:stCondLst>
                                    <p:cond delay="0"/>
                                  </p:stCondLst>
                                  <p:childTnLst>
                                    <p:set>
                                      <p:cBhvr>
                                        <p:cTn id="12" dur="1" fill="hold">
                                          <p:stCondLst>
                                            <p:cond delay="0"/>
                                          </p:stCondLst>
                                        </p:cTn>
                                        <p:tgtEl>
                                          <p:spTgt spid="67"/>
                                        </p:tgtEl>
                                        <p:attrNameLst>
                                          <p:attrName>style.visibility</p:attrName>
                                        </p:attrNameLst>
                                      </p:cBhvr>
                                      <p:to>
                                        <p:strVal val="visible"/>
                                      </p:to>
                                    </p:set>
                                    <p:animEffect transition="in" filter="fade">
                                      <p:cBhvr>
                                        <p:cTn id="13" dur="1250"/>
                                        <p:tgtEl>
                                          <p:spTgt spid="67"/>
                                        </p:tgtEl>
                                      </p:cBhvr>
                                    </p:animEffect>
                                    <p:anim calcmode="lin" valueType="num">
                                      <p:cBhvr>
                                        <p:cTn id="14" dur="1250" fill="hold"/>
                                        <p:tgtEl>
                                          <p:spTgt spid="67"/>
                                        </p:tgtEl>
                                        <p:attrNameLst>
                                          <p:attrName>ppt_x</p:attrName>
                                        </p:attrNameLst>
                                      </p:cBhvr>
                                      <p:tavLst>
                                        <p:tav tm="0">
                                          <p:val>
                                            <p:strVal val="#ppt_x"/>
                                          </p:val>
                                        </p:tav>
                                        <p:tav tm="100000">
                                          <p:val>
                                            <p:strVal val="#ppt_x"/>
                                          </p:val>
                                        </p:tav>
                                      </p:tavLst>
                                    </p:anim>
                                    <p:anim calcmode="lin" valueType="num">
                                      <p:cBhvr>
                                        <p:cTn id="15" dur="1125" decel="100000" fill="hold"/>
                                        <p:tgtEl>
                                          <p:spTgt spid="67"/>
                                        </p:tgtEl>
                                        <p:attrNameLst>
                                          <p:attrName>ppt_y</p:attrName>
                                        </p:attrNameLst>
                                      </p:cBhvr>
                                      <p:tavLst>
                                        <p:tav tm="0">
                                          <p:val>
                                            <p:strVal val="#ppt_y+1"/>
                                          </p:val>
                                        </p:tav>
                                        <p:tav tm="100000">
                                          <p:val>
                                            <p:strVal val="#ppt_y-.03"/>
                                          </p:val>
                                        </p:tav>
                                      </p:tavLst>
                                    </p:anim>
                                    <p:anim calcmode="lin" valueType="num">
                                      <p:cBhvr>
                                        <p:cTn id="16" dur="125" accel="100000" fill="hold">
                                          <p:stCondLst>
                                            <p:cond delay="1125"/>
                                          </p:stCondLst>
                                        </p:cTn>
                                        <p:tgtEl>
                                          <p:spTgt spid="67"/>
                                        </p:tgtEl>
                                        <p:attrNameLst>
                                          <p:attrName>ppt_y</p:attrName>
                                        </p:attrNameLst>
                                      </p:cBhvr>
                                      <p:tavLst>
                                        <p:tav tm="0">
                                          <p:val>
                                            <p:strVal val="#ppt_y-.03"/>
                                          </p:val>
                                        </p:tav>
                                        <p:tav tm="100000">
                                          <p:val>
                                            <p:strVal val="#ppt_y"/>
                                          </p:val>
                                        </p:tav>
                                      </p:tavLst>
                                    </p:anim>
                                  </p:childTnLst>
                                </p:cTn>
                              </p:par>
                            </p:childTnLst>
                          </p:cTn>
                        </p:par>
                        <p:par>
                          <p:cTn id="17" fill="hold">
                            <p:stCondLst>
                              <p:cond delay="1500"/>
                            </p:stCondLst>
                            <p:childTnLst>
                              <p:par>
                                <p:cTn id="18" presetID="14" presetClass="entr" presetSubtype="10" fill="hold" grpId="0" nodeType="afterEffect">
                                  <p:stCondLst>
                                    <p:cond delay="0"/>
                                  </p:stCondLst>
                                  <p:childTnLst>
                                    <p:set>
                                      <p:cBhvr>
                                        <p:cTn id="19" dur="1" fill="hold">
                                          <p:stCondLst>
                                            <p:cond delay="0"/>
                                          </p:stCondLst>
                                        </p:cTn>
                                        <p:tgtEl>
                                          <p:spTgt spid="64"/>
                                        </p:tgtEl>
                                        <p:attrNameLst>
                                          <p:attrName>style.visibility</p:attrName>
                                        </p:attrNameLst>
                                      </p:cBhvr>
                                      <p:to>
                                        <p:strVal val="visible"/>
                                      </p:to>
                                    </p:set>
                                    <p:animEffect transition="in" filter="randombar(horizontal)">
                                      <p:cBhvr>
                                        <p:cTn id="20" dur="500"/>
                                        <p:tgtEl>
                                          <p:spTgt spid="64"/>
                                        </p:tgtEl>
                                      </p:cBhvr>
                                    </p:animEffect>
                                  </p:childTnLst>
                                </p:cTn>
                              </p:par>
                              <p:par>
                                <p:cTn id="21" presetID="14" presetClass="entr" presetSubtype="10" fill="hold" grpId="0" nodeType="withEffect">
                                  <p:stCondLst>
                                    <p:cond delay="0"/>
                                  </p:stCondLst>
                                  <p:childTnLst>
                                    <p:set>
                                      <p:cBhvr>
                                        <p:cTn id="22" dur="1" fill="hold">
                                          <p:stCondLst>
                                            <p:cond delay="0"/>
                                          </p:stCondLst>
                                        </p:cTn>
                                        <p:tgtEl>
                                          <p:spTgt spid="60"/>
                                        </p:tgtEl>
                                        <p:attrNameLst>
                                          <p:attrName>style.visibility</p:attrName>
                                        </p:attrNameLst>
                                      </p:cBhvr>
                                      <p:to>
                                        <p:strVal val="visible"/>
                                      </p:to>
                                    </p:set>
                                    <p:animEffect transition="in" filter="randombar(horizontal)">
                                      <p:cBhvr>
                                        <p:cTn id="23" dur="500"/>
                                        <p:tgtEl>
                                          <p:spTgt spid="60"/>
                                        </p:tgtEl>
                                      </p:cBhvr>
                                    </p:animEffect>
                                  </p:childTnLst>
                                </p:cTn>
                              </p:par>
                              <p:par>
                                <p:cTn id="24" presetID="14" presetClass="entr" presetSubtype="10" fill="hold" nodeType="withEffect">
                                  <p:stCondLst>
                                    <p:cond delay="0"/>
                                  </p:stCondLst>
                                  <p:childTnLst>
                                    <p:set>
                                      <p:cBhvr>
                                        <p:cTn id="25" dur="1" fill="hold">
                                          <p:stCondLst>
                                            <p:cond delay="0"/>
                                          </p:stCondLst>
                                        </p:cTn>
                                        <p:tgtEl>
                                          <p:spTgt spid="44"/>
                                        </p:tgtEl>
                                        <p:attrNameLst>
                                          <p:attrName>style.visibility</p:attrName>
                                        </p:attrNameLst>
                                      </p:cBhvr>
                                      <p:to>
                                        <p:strVal val="visible"/>
                                      </p:to>
                                    </p:set>
                                    <p:animEffect transition="in" filter="randombar(horizontal)">
                                      <p:cBhvr>
                                        <p:cTn id="26" dur="500"/>
                                        <p:tgtEl>
                                          <p:spTgt spid="44"/>
                                        </p:tgtEl>
                                      </p:cBhvr>
                                    </p:animEffect>
                                  </p:childTnLst>
                                </p:cTn>
                              </p:par>
                              <p:par>
                                <p:cTn id="27" presetID="14" presetClass="entr" presetSubtype="10" fill="hold" grpId="0" nodeType="withEffect">
                                  <p:stCondLst>
                                    <p:cond delay="0"/>
                                  </p:stCondLst>
                                  <p:childTnLst>
                                    <p:set>
                                      <p:cBhvr>
                                        <p:cTn id="28" dur="1" fill="hold">
                                          <p:stCondLst>
                                            <p:cond delay="0"/>
                                          </p:stCondLst>
                                        </p:cTn>
                                        <p:tgtEl>
                                          <p:spTgt spid="56"/>
                                        </p:tgtEl>
                                        <p:attrNameLst>
                                          <p:attrName>style.visibility</p:attrName>
                                        </p:attrNameLst>
                                      </p:cBhvr>
                                      <p:to>
                                        <p:strVal val="visible"/>
                                      </p:to>
                                    </p:set>
                                    <p:animEffect transition="in" filter="randombar(horizontal)">
                                      <p:cBhvr>
                                        <p:cTn id="29" dur="500"/>
                                        <p:tgtEl>
                                          <p:spTgt spid="56"/>
                                        </p:tgtEl>
                                      </p:cBhvr>
                                    </p:animEffect>
                                  </p:childTnLst>
                                </p:cTn>
                              </p:par>
                              <p:par>
                                <p:cTn id="30" presetID="14" presetClass="entr" presetSubtype="10" fill="hold" grpId="0" nodeType="withEffect">
                                  <p:stCondLst>
                                    <p:cond delay="0"/>
                                  </p:stCondLst>
                                  <p:childTnLst>
                                    <p:set>
                                      <p:cBhvr>
                                        <p:cTn id="31" dur="1" fill="hold">
                                          <p:stCondLst>
                                            <p:cond delay="0"/>
                                          </p:stCondLst>
                                        </p:cTn>
                                        <p:tgtEl>
                                          <p:spTgt spid="61"/>
                                        </p:tgtEl>
                                        <p:attrNameLst>
                                          <p:attrName>style.visibility</p:attrName>
                                        </p:attrNameLst>
                                      </p:cBhvr>
                                      <p:to>
                                        <p:strVal val="visible"/>
                                      </p:to>
                                    </p:set>
                                    <p:animEffect transition="in" filter="randombar(horizontal)">
                                      <p:cBhvr>
                                        <p:cTn id="32" dur="500"/>
                                        <p:tgtEl>
                                          <p:spTgt spid="61"/>
                                        </p:tgtEl>
                                      </p:cBhvr>
                                    </p:animEffect>
                                  </p:childTnLst>
                                </p:cTn>
                              </p:par>
                              <p:par>
                                <p:cTn id="33" presetID="14" presetClass="entr" presetSubtype="10" fill="hold" nodeType="withEffect">
                                  <p:stCondLst>
                                    <p:cond delay="0"/>
                                  </p:stCondLst>
                                  <p:childTnLst>
                                    <p:set>
                                      <p:cBhvr>
                                        <p:cTn id="34" dur="1" fill="hold">
                                          <p:stCondLst>
                                            <p:cond delay="0"/>
                                          </p:stCondLst>
                                        </p:cTn>
                                        <p:tgtEl>
                                          <p:spTgt spid="47"/>
                                        </p:tgtEl>
                                        <p:attrNameLst>
                                          <p:attrName>style.visibility</p:attrName>
                                        </p:attrNameLst>
                                      </p:cBhvr>
                                      <p:to>
                                        <p:strVal val="visible"/>
                                      </p:to>
                                    </p:set>
                                    <p:animEffect transition="in" filter="randombar(horizontal)">
                                      <p:cBhvr>
                                        <p:cTn id="35" dur="500"/>
                                        <p:tgtEl>
                                          <p:spTgt spid="47"/>
                                        </p:tgtEl>
                                      </p:cBhvr>
                                    </p:animEffect>
                                  </p:childTnLst>
                                </p:cTn>
                              </p:par>
                              <p:par>
                                <p:cTn id="36" presetID="14" presetClass="entr" presetSubtype="10" fill="hold" grpId="0" nodeType="withEffect">
                                  <p:stCondLst>
                                    <p:cond delay="0"/>
                                  </p:stCondLst>
                                  <p:childTnLst>
                                    <p:set>
                                      <p:cBhvr>
                                        <p:cTn id="37" dur="1" fill="hold">
                                          <p:stCondLst>
                                            <p:cond delay="0"/>
                                          </p:stCondLst>
                                        </p:cTn>
                                        <p:tgtEl>
                                          <p:spTgt spid="57"/>
                                        </p:tgtEl>
                                        <p:attrNameLst>
                                          <p:attrName>style.visibility</p:attrName>
                                        </p:attrNameLst>
                                      </p:cBhvr>
                                      <p:to>
                                        <p:strVal val="visible"/>
                                      </p:to>
                                    </p:set>
                                    <p:animEffect transition="in" filter="randombar(horizontal)">
                                      <p:cBhvr>
                                        <p:cTn id="38" dur="500"/>
                                        <p:tgtEl>
                                          <p:spTgt spid="57"/>
                                        </p:tgtEl>
                                      </p:cBhvr>
                                    </p:animEffect>
                                  </p:childTnLst>
                                </p:cTn>
                              </p:par>
                              <p:par>
                                <p:cTn id="39" presetID="14" presetClass="entr" presetSubtype="10" fill="hold" grpId="0" nodeType="withEffect">
                                  <p:stCondLst>
                                    <p:cond delay="0"/>
                                  </p:stCondLst>
                                  <p:childTnLst>
                                    <p:set>
                                      <p:cBhvr>
                                        <p:cTn id="40" dur="1" fill="hold">
                                          <p:stCondLst>
                                            <p:cond delay="0"/>
                                          </p:stCondLst>
                                        </p:cTn>
                                        <p:tgtEl>
                                          <p:spTgt spid="62"/>
                                        </p:tgtEl>
                                        <p:attrNameLst>
                                          <p:attrName>style.visibility</p:attrName>
                                        </p:attrNameLst>
                                      </p:cBhvr>
                                      <p:to>
                                        <p:strVal val="visible"/>
                                      </p:to>
                                    </p:set>
                                    <p:animEffect transition="in" filter="randombar(horizontal)">
                                      <p:cBhvr>
                                        <p:cTn id="41" dur="500"/>
                                        <p:tgtEl>
                                          <p:spTgt spid="62"/>
                                        </p:tgtEl>
                                      </p:cBhvr>
                                    </p:animEffect>
                                  </p:childTnLst>
                                </p:cTn>
                              </p:par>
                              <p:par>
                                <p:cTn id="42" presetID="14" presetClass="entr" presetSubtype="10" fill="hold" nodeType="withEffect">
                                  <p:stCondLst>
                                    <p:cond delay="0"/>
                                  </p:stCondLst>
                                  <p:childTnLst>
                                    <p:set>
                                      <p:cBhvr>
                                        <p:cTn id="43" dur="1" fill="hold">
                                          <p:stCondLst>
                                            <p:cond delay="0"/>
                                          </p:stCondLst>
                                        </p:cTn>
                                        <p:tgtEl>
                                          <p:spTgt spid="50"/>
                                        </p:tgtEl>
                                        <p:attrNameLst>
                                          <p:attrName>style.visibility</p:attrName>
                                        </p:attrNameLst>
                                      </p:cBhvr>
                                      <p:to>
                                        <p:strVal val="visible"/>
                                      </p:to>
                                    </p:set>
                                    <p:animEffect transition="in" filter="randombar(horizontal)">
                                      <p:cBhvr>
                                        <p:cTn id="44" dur="500"/>
                                        <p:tgtEl>
                                          <p:spTgt spid="50"/>
                                        </p:tgtEl>
                                      </p:cBhvr>
                                    </p:animEffect>
                                  </p:childTnLst>
                                </p:cTn>
                              </p:par>
                              <p:par>
                                <p:cTn id="45" presetID="14" presetClass="entr" presetSubtype="10" fill="hold" grpId="0" nodeType="withEffect">
                                  <p:stCondLst>
                                    <p:cond delay="0"/>
                                  </p:stCondLst>
                                  <p:childTnLst>
                                    <p:set>
                                      <p:cBhvr>
                                        <p:cTn id="46" dur="1" fill="hold">
                                          <p:stCondLst>
                                            <p:cond delay="0"/>
                                          </p:stCondLst>
                                        </p:cTn>
                                        <p:tgtEl>
                                          <p:spTgt spid="58"/>
                                        </p:tgtEl>
                                        <p:attrNameLst>
                                          <p:attrName>style.visibility</p:attrName>
                                        </p:attrNameLst>
                                      </p:cBhvr>
                                      <p:to>
                                        <p:strVal val="visible"/>
                                      </p:to>
                                    </p:set>
                                    <p:animEffect transition="in" filter="randombar(horizontal)">
                                      <p:cBhvr>
                                        <p:cTn id="47" dur="500"/>
                                        <p:tgtEl>
                                          <p:spTgt spid="58"/>
                                        </p:tgtEl>
                                      </p:cBhvr>
                                    </p:animEffect>
                                  </p:childTnLst>
                                </p:cTn>
                              </p:par>
                              <p:par>
                                <p:cTn id="48" presetID="14" presetClass="entr" presetSubtype="10" fill="hold" grpId="0" nodeType="withEffect">
                                  <p:stCondLst>
                                    <p:cond delay="0"/>
                                  </p:stCondLst>
                                  <p:childTnLst>
                                    <p:set>
                                      <p:cBhvr>
                                        <p:cTn id="49" dur="1" fill="hold">
                                          <p:stCondLst>
                                            <p:cond delay="0"/>
                                          </p:stCondLst>
                                        </p:cTn>
                                        <p:tgtEl>
                                          <p:spTgt spid="63"/>
                                        </p:tgtEl>
                                        <p:attrNameLst>
                                          <p:attrName>style.visibility</p:attrName>
                                        </p:attrNameLst>
                                      </p:cBhvr>
                                      <p:to>
                                        <p:strVal val="visible"/>
                                      </p:to>
                                    </p:set>
                                    <p:animEffect transition="in" filter="randombar(horizontal)">
                                      <p:cBhvr>
                                        <p:cTn id="50" dur="500"/>
                                        <p:tgtEl>
                                          <p:spTgt spid="63"/>
                                        </p:tgtEl>
                                      </p:cBhvr>
                                    </p:animEffect>
                                  </p:childTnLst>
                                </p:cTn>
                              </p:par>
                              <p:par>
                                <p:cTn id="51" presetID="14" presetClass="entr" presetSubtype="10" fill="hold" nodeType="withEffect">
                                  <p:stCondLst>
                                    <p:cond delay="0"/>
                                  </p:stCondLst>
                                  <p:childTnLst>
                                    <p:set>
                                      <p:cBhvr>
                                        <p:cTn id="52" dur="1" fill="hold">
                                          <p:stCondLst>
                                            <p:cond delay="0"/>
                                          </p:stCondLst>
                                        </p:cTn>
                                        <p:tgtEl>
                                          <p:spTgt spid="53"/>
                                        </p:tgtEl>
                                        <p:attrNameLst>
                                          <p:attrName>style.visibility</p:attrName>
                                        </p:attrNameLst>
                                      </p:cBhvr>
                                      <p:to>
                                        <p:strVal val="visible"/>
                                      </p:to>
                                    </p:set>
                                    <p:animEffect transition="in" filter="randombar(horizontal)">
                                      <p:cBhvr>
                                        <p:cTn id="53" dur="500"/>
                                        <p:tgtEl>
                                          <p:spTgt spid="53"/>
                                        </p:tgtEl>
                                      </p:cBhvr>
                                    </p:animEffect>
                                  </p:childTnLst>
                                </p:cTn>
                              </p:par>
                              <p:par>
                                <p:cTn id="54" presetID="14" presetClass="entr" presetSubtype="10" fill="hold" grpId="0" nodeType="withEffect">
                                  <p:stCondLst>
                                    <p:cond delay="0"/>
                                  </p:stCondLst>
                                  <p:childTnLst>
                                    <p:set>
                                      <p:cBhvr>
                                        <p:cTn id="55" dur="1" fill="hold">
                                          <p:stCondLst>
                                            <p:cond delay="0"/>
                                          </p:stCondLst>
                                        </p:cTn>
                                        <p:tgtEl>
                                          <p:spTgt spid="59"/>
                                        </p:tgtEl>
                                        <p:attrNameLst>
                                          <p:attrName>style.visibility</p:attrName>
                                        </p:attrNameLst>
                                      </p:cBhvr>
                                      <p:to>
                                        <p:strVal val="visible"/>
                                      </p:to>
                                    </p:set>
                                    <p:animEffect transition="in" filter="randombar(horizontal)">
                                      <p:cBhvr>
                                        <p:cTn id="56"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p:bldP spid="57" grpId="0"/>
      <p:bldP spid="58" grpId="0"/>
      <p:bldP spid="59" grpId="0"/>
      <p:bldP spid="60" grpId="0"/>
      <p:bldP spid="61" grpId="0"/>
      <p:bldP spid="62" grpId="0"/>
      <p:bldP spid="63" grpId="0"/>
      <p:bldP spid="64" grpId="0"/>
      <p:bldP spid="66" grpId="0" animBg="1"/>
      <p:bldP spid="67"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grpSp>
        <p:nvGrpSpPr>
          <p:cNvPr id="20" name="组合 19"/>
          <p:cNvGrpSpPr/>
          <p:nvPr/>
        </p:nvGrpSpPr>
        <p:grpSpPr>
          <a:xfrm>
            <a:off x="2714538" y="340191"/>
            <a:ext cx="6139168" cy="129804"/>
            <a:chOff x="2713964" y="340296"/>
            <a:chExt cx="6141063" cy="129844"/>
          </a:xfrm>
        </p:grpSpPr>
        <p:cxnSp>
          <p:nvCxnSpPr>
            <p:cNvPr id="21" name="直接连接符 20"/>
            <p:cNvCxnSpPr>
              <a:endCxn id="22" idx="3"/>
            </p:cNvCxnSpPr>
            <p:nvPr/>
          </p:nvCxnSpPr>
          <p:spPr>
            <a:xfrm flipH="1">
              <a:off x="2843808" y="405218"/>
              <a:ext cx="6011219" cy="0"/>
            </a:xfrm>
            <a:prstGeom prst="line">
              <a:avLst/>
            </a:prstGeom>
            <a:ln>
              <a:solidFill>
                <a:schemeClr val="tx2">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2" name="矩形 21"/>
            <p:cNvSpPr/>
            <p:nvPr/>
          </p:nvSpPr>
          <p:spPr>
            <a:xfrm>
              <a:off x="2713964" y="340296"/>
              <a:ext cx="129844" cy="129844"/>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grpSp>
      <p:sp>
        <p:nvSpPr>
          <p:cNvPr id="23" name="KSO_GT1.1.1"/>
          <p:cNvSpPr txBox="1"/>
          <p:nvPr/>
        </p:nvSpPr>
        <p:spPr>
          <a:xfrm>
            <a:off x="1439955" y="308574"/>
            <a:ext cx="1190258" cy="247574"/>
          </a:xfrm>
          <a:prstGeom prst="rect">
            <a:avLst/>
          </a:prstGeom>
          <a:noFill/>
          <a:ln>
            <a:noFill/>
          </a:ln>
        </p:spPr>
        <p:txBody>
          <a:bodyPr lIns="0" tIns="0" rIns="0" bIns="0"/>
          <a:lstStyle>
            <a:lvl1pPr defTabSz="464820">
              <a:defRPr sz="1400">
                <a:solidFill>
                  <a:schemeClr val="tx1"/>
                </a:solidFill>
                <a:latin typeface="微软雅黑" panose="020B0503020204020204" pitchFamily="34" charset="-122"/>
                <a:ea typeface="微软雅黑" panose="020B0503020204020204" pitchFamily="34" charset="-122"/>
              </a:defRPr>
            </a:lvl1pPr>
            <a:lvl2pPr marL="755650" indent="-290830" defTabSz="464820">
              <a:defRPr sz="1400">
                <a:solidFill>
                  <a:schemeClr val="tx1"/>
                </a:solidFill>
                <a:latin typeface="微软雅黑" panose="020B0503020204020204" pitchFamily="34" charset="-122"/>
                <a:ea typeface="微软雅黑" panose="020B0503020204020204" pitchFamily="34" charset="-122"/>
              </a:defRPr>
            </a:lvl2pPr>
            <a:lvl3pPr marL="1160780" indent="-230505" defTabSz="464820">
              <a:defRPr sz="1400">
                <a:solidFill>
                  <a:schemeClr val="tx1"/>
                </a:solidFill>
                <a:latin typeface="微软雅黑" panose="020B0503020204020204" pitchFamily="34" charset="-122"/>
                <a:ea typeface="微软雅黑" panose="020B0503020204020204" pitchFamily="34" charset="-122"/>
              </a:defRPr>
            </a:lvl3pPr>
            <a:lvl4pPr marL="1625600" indent="-230505" defTabSz="464820">
              <a:defRPr sz="1400">
                <a:solidFill>
                  <a:schemeClr val="tx1"/>
                </a:solidFill>
                <a:latin typeface="微软雅黑" panose="020B0503020204020204" pitchFamily="34" charset="-122"/>
                <a:ea typeface="微软雅黑" panose="020B0503020204020204" pitchFamily="34" charset="-122"/>
              </a:defRPr>
            </a:lvl4pPr>
            <a:lvl5pPr marL="2091055" indent="-231775" defTabSz="464820">
              <a:defRPr sz="1400">
                <a:solidFill>
                  <a:schemeClr val="tx1"/>
                </a:solidFill>
                <a:latin typeface="微软雅黑" panose="020B0503020204020204" pitchFamily="34" charset="-122"/>
                <a:ea typeface="微软雅黑" panose="020B0503020204020204" pitchFamily="34" charset="-122"/>
              </a:defRPr>
            </a:lvl5pPr>
            <a:lvl6pPr marL="2548255" indent="-231775" algn="ctr" defTabSz="464820" eaLnBrk="0" fontAlgn="ctr" hangingPunct="0">
              <a:spcBef>
                <a:spcPct val="0"/>
              </a:spcBef>
              <a:spcAft>
                <a:spcPct val="0"/>
              </a:spcAft>
              <a:buClr>
                <a:srgbClr val="FF0000"/>
              </a:buClr>
              <a:buSzPct val="70000"/>
              <a:buFont typeface="Arial" panose="020B0604020202020204" pitchFamily="34" charset="0"/>
              <a:defRPr sz="1400">
                <a:solidFill>
                  <a:schemeClr val="tx1"/>
                </a:solidFill>
                <a:latin typeface="微软雅黑" panose="020B0503020204020204" pitchFamily="34" charset="-122"/>
                <a:ea typeface="微软雅黑" panose="020B0503020204020204" pitchFamily="34" charset="-122"/>
              </a:defRPr>
            </a:lvl6pPr>
            <a:lvl7pPr marL="3005455" indent="-231775" algn="ctr" defTabSz="464820" eaLnBrk="0" fontAlgn="ctr" hangingPunct="0">
              <a:spcBef>
                <a:spcPct val="0"/>
              </a:spcBef>
              <a:spcAft>
                <a:spcPct val="0"/>
              </a:spcAft>
              <a:buClr>
                <a:srgbClr val="FF0000"/>
              </a:buClr>
              <a:buSzPct val="70000"/>
              <a:buFont typeface="Arial" panose="020B0604020202020204" pitchFamily="34" charset="0"/>
              <a:defRPr sz="1400">
                <a:solidFill>
                  <a:schemeClr val="tx1"/>
                </a:solidFill>
                <a:latin typeface="微软雅黑" panose="020B0503020204020204" pitchFamily="34" charset="-122"/>
                <a:ea typeface="微软雅黑" panose="020B0503020204020204" pitchFamily="34" charset="-122"/>
              </a:defRPr>
            </a:lvl7pPr>
            <a:lvl8pPr marL="3462655" indent="-231775" algn="ctr" defTabSz="464820" eaLnBrk="0" fontAlgn="ctr" hangingPunct="0">
              <a:spcBef>
                <a:spcPct val="0"/>
              </a:spcBef>
              <a:spcAft>
                <a:spcPct val="0"/>
              </a:spcAft>
              <a:buClr>
                <a:srgbClr val="FF0000"/>
              </a:buClr>
              <a:buSzPct val="70000"/>
              <a:buFont typeface="Arial" panose="020B0604020202020204" pitchFamily="34" charset="0"/>
              <a:defRPr sz="1400">
                <a:solidFill>
                  <a:schemeClr val="tx1"/>
                </a:solidFill>
                <a:latin typeface="微软雅黑" panose="020B0503020204020204" pitchFamily="34" charset="-122"/>
                <a:ea typeface="微软雅黑" panose="020B0503020204020204" pitchFamily="34" charset="-122"/>
              </a:defRPr>
            </a:lvl8pPr>
            <a:lvl9pPr marL="3919855" indent="-231775" algn="ctr" defTabSz="464820" eaLnBrk="0" fontAlgn="ctr" hangingPunct="0">
              <a:spcBef>
                <a:spcPct val="0"/>
              </a:spcBef>
              <a:spcAft>
                <a:spcPct val="0"/>
              </a:spcAft>
              <a:buClr>
                <a:srgbClr val="FF0000"/>
              </a:buClr>
              <a:buSzPct val="70000"/>
              <a:buFont typeface="Arial" panose="020B0604020202020204" pitchFamily="34" charset="0"/>
              <a:defRPr sz="1400">
                <a:solidFill>
                  <a:schemeClr val="tx1"/>
                </a:solidFill>
                <a:latin typeface="微软雅黑" panose="020B0503020204020204" pitchFamily="34" charset="-122"/>
                <a:ea typeface="微软雅黑" panose="020B0503020204020204" pitchFamily="34" charset="-122"/>
              </a:defRPr>
            </a:lvl9pPr>
          </a:lstStyle>
          <a:p>
            <a:pPr algn="ctr" eaLnBrk="1" fontAlgn="base" hangingPunct="1">
              <a:lnSpc>
                <a:spcPct val="120000"/>
              </a:lnSpc>
              <a:buClrTx/>
              <a:buSzTx/>
              <a:buFontTx/>
              <a:buNone/>
            </a:pPr>
            <a:r>
              <a:rPr lang="zh-CN" altLang="en-US" sz="1200" dirty="0">
                <a:solidFill>
                  <a:schemeClr val="tx1">
                    <a:lumMod val="50000"/>
                    <a:lumOff val="50000"/>
                  </a:schemeClr>
                </a:solidFill>
              </a:rPr>
              <a:t>前端设计</a:t>
            </a:r>
            <a:endParaRPr lang="en-US" altLang="zh-CN" sz="1200" dirty="0">
              <a:solidFill>
                <a:schemeClr val="tx1">
                  <a:lumMod val="50000"/>
                  <a:lumOff val="50000"/>
                </a:schemeClr>
              </a:solidFill>
            </a:endParaRPr>
          </a:p>
        </p:txBody>
      </p:sp>
      <p:sp>
        <p:nvSpPr>
          <p:cNvPr id="24" name="矩形 23"/>
          <p:cNvSpPr/>
          <p:nvPr/>
        </p:nvSpPr>
        <p:spPr>
          <a:xfrm>
            <a:off x="894034" y="302638"/>
            <a:ext cx="443787" cy="443787"/>
          </a:xfrm>
          <a:prstGeom prst="rect">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25" name="矩形 24"/>
          <p:cNvSpPr/>
          <p:nvPr/>
        </p:nvSpPr>
        <p:spPr>
          <a:xfrm>
            <a:off x="601482" y="135387"/>
            <a:ext cx="443787" cy="443787"/>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8" name="图片 7">
            <a:extLst>
              <a:ext uri="{FF2B5EF4-FFF2-40B4-BE49-F238E27FC236}">
                <a16:creationId xmlns:a16="http://schemas.microsoft.com/office/drawing/2014/main" id="{6C13EB2D-FCAC-F780-0D3A-EEFB64356214}"/>
              </a:ext>
            </a:extLst>
          </p:cNvPr>
          <p:cNvPicPr>
            <a:picLocks noChangeAspect="1"/>
          </p:cNvPicPr>
          <p:nvPr/>
        </p:nvPicPr>
        <p:blipFill>
          <a:blip r:embed="rId3"/>
          <a:stretch>
            <a:fillRect/>
          </a:stretch>
        </p:blipFill>
        <p:spPr>
          <a:xfrm>
            <a:off x="0" y="913676"/>
            <a:ext cx="5274310" cy="2966720"/>
          </a:xfrm>
          <a:prstGeom prst="rect">
            <a:avLst/>
          </a:prstGeom>
        </p:spPr>
      </p:pic>
      <p:pic>
        <p:nvPicPr>
          <p:cNvPr id="9" name="图片 8">
            <a:extLst>
              <a:ext uri="{FF2B5EF4-FFF2-40B4-BE49-F238E27FC236}">
                <a16:creationId xmlns:a16="http://schemas.microsoft.com/office/drawing/2014/main" id="{3D52C39D-50C5-5BF7-3E18-4D6CA1828682}"/>
              </a:ext>
            </a:extLst>
          </p:cNvPr>
          <p:cNvPicPr>
            <a:picLocks noChangeAspect="1"/>
          </p:cNvPicPr>
          <p:nvPr/>
        </p:nvPicPr>
        <p:blipFill>
          <a:blip r:embed="rId4"/>
          <a:stretch>
            <a:fillRect/>
          </a:stretch>
        </p:blipFill>
        <p:spPr>
          <a:xfrm>
            <a:off x="0" y="2176780"/>
            <a:ext cx="5274310" cy="2966720"/>
          </a:xfrm>
          <a:prstGeom prst="rect">
            <a:avLst/>
          </a:prstGeom>
        </p:spPr>
      </p:pic>
      <p:sp>
        <p:nvSpPr>
          <p:cNvPr id="10" name="TextBox 99">
            <a:extLst>
              <a:ext uri="{FF2B5EF4-FFF2-40B4-BE49-F238E27FC236}">
                <a16:creationId xmlns:a16="http://schemas.microsoft.com/office/drawing/2014/main" id="{BD29862C-5B92-9804-2DDA-93BBFF502F88}"/>
              </a:ext>
            </a:extLst>
          </p:cNvPr>
          <p:cNvSpPr txBox="1"/>
          <p:nvPr/>
        </p:nvSpPr>
        <p:spPr>
          <a:xfrm>
            <a:off x="5849024" y="1269124"/>
            <a:ext cx="2743647" cy="1503086"/>
          </a:xfrm>
          <a:prstGeom prst="rect">
            <a:avLst/>
          </a:prstGeom>
          <a:noFill/>
        </p:spPr>
        <p:txBody>
          <a:bodyPr wrap="square" lIns="68563" tIns="34281" rIns="68563" bIns="34281">
            <a:spAutoFit/>
          </a:bodyPr>
          <a:lstStyle>
            <a:lvl1pPr eaLnBrk="0" hangingPunct="0">
              <a:defRPr sz="3600">
                <a:solidFill>
                  <a:schemeClr val="tx1"/>
                </a:solidFill>
                <a:latin typeface="Lato Light" charset="0"/>
                <a:ea typeface="MS PGothic" panose="020B0600070205080204" pitchFamily="34" charset="-128"/>
              </a:defRPr>
            </a:lvl1pPr>
            <a:lvl2pPr marL="742950" indent="-285750" eaLnBrk="0" hangingPunct="0">
              <a:defRPr sz="3600">
                <a:solidFill>
                  <a:schemeClr val="tx1"/>
                </a:solidFill>
                <a:latin typeface="Lato Light" charset="0"/>
                <a:ea typeface="MS PGothic" panose="020B0600070205080204" pitchFamily="34" charset="-128"/>
              </a:defRPr>
            </a:lvl2pPr>
            <a:lvl3pPr marL="1143000" indent="-228600" eaLnBrk="0" hangingPunct="0">
              <a:defRPr sz="3600">
                <a:solidFill>
                  <a:schemeClr val="tx1"/>
                </a:solidFill>
                <a:latin typeface="Lato Light" charset="0"/>
                <a:ea typeface="MS PGothic" panose="020B0600070205080204" pitchFamily="34" charset="-128"/>
              </a:defRPr>
            </a:lvl3pPr>
            <a:lvl4pPr marL="1600200" indent="-228600" eaLnBrk="0" hangingPunct="0">
              <a:defRPr sz="3600">
                <a:solidFill>
                  <a:schemeClr val="tx1"/>
                </a:solidFill>
                <a:latin typeface="Lato Light" charset="0"/>
                <a:ea typeface="MS PGothic" panose="020B0600070205080204" pitchFamily="34" charset="-128"/>
              </a:defRPr>
            </a:lvl4pPr>
            <a:lvl5pPr marL="2057400" indent="-228600" eaLnBrk="0" hangingPunct="0">
              <a:defRPr sz="3600">
                <a:solidFill>
                  <a:schemeClr val="tx1"/>
                </a:solidFill>
                <a:latin typeface="Lato Light" charset="0"/>
                <a:ea typeface="MS PGothic" panose="020B0600070205080204" pitchFamily="34" charset="-128"/>
              </a:defRPr>
            </a:lvl5pPr>
            <a:lvl6pPr marL="2514600" indent="-228600" defTabSz="1826895" eaLnBrk="0" fontAlgn="base" hangingPunct="0">
              <a:spcBef>
                <a:spcPct val="0"/>
              </a:spcBef>
              <a:spcAft>
                <a:spcPct val="0"/>
              </a:spcAft>
              <a:defRPr sz="3600">
                <a:solidFill>
                  <a:schemeClr val="tx1"/>
                </a:solidFill>
                <a:latin typeface="Lato Light" charset="0"/>
                <a:ea typeface="MS PGothic" panose="020B0600070205080204" pitchFamily="34" charset="-128"/>
              </a:defRPr>
            </a:lvl6pPr>
            <a:lvl7pPr marL="2971800" indent="-228600" defTabSz="1826895" eaLnBrk="0" fontAlgn="base" hangingPunct="0">
              <a:spcBef>
                <a:spcPct val="0"/>
              </a:spcBef>
              <a:spcAft>
                <a:spcPct val="0"/>
              </a:spcAft>
              <a:defRPr sz="3600">
                <a:solidFill>
                  <a:schemeClr val="tx1"/>
                </a:solidFill>
                <a:latin typeface="Lato Light" charset="0"/>
                <a:ea typeface="MS PGothic" panose="020B0600070205080204" pitchFamily="34" charset="-128"/>
              </a:defRPr>
            </a:lvl7pPr>
            <a:lvl8pPr marL="3429000" indent="-228600" defTabSz="1826895" eaLnBrk="0" fontAlgn="base" hangingPunct="0">
              <a:spcBef>
                <a:spcPct val="0"/>
              </a:spcBef>
              <a:spcAft>
                <a:spcPct val="0"/>
              </a:spcAft>
              <a:defRPr sz="3600">
                <a:solidFill>
                  <a:schemeClr val="tx1"/>
                </a:solidFill>
                <a:latin typeface="Lato Light" charset="0"/>
                <a:ea typeface="MS PGothic" panose="020B0600070205080204" pitchFamily="34" charset="-128"/>
              </a:defRPr>
            </a:lvl8pPr>
            <a:lvl9pPr marL="3886200" indent="-228600" defTabSz="1826895" eaLnBrk="0" fontAlgn="base" hangingPunct="0">
              <a:spcBef>
                <a:spcPct val="0"/>
              </a:spcBef>
              <a:spcAft>
                <a:spcPct val="0"/>
              </a:spcAft>
              <a:defRPr sz="3600">
                <a:solidFill>
                  <a:schemeClr val="tx1"/>
                </a:solidFill>
                <a:latin typeface="Lato Light" charset="0"/>
                <a:ea typeface="MS PGothic" panose="020B0600070205080204" pitchFamily="34" charset="-128"/>
              </a:defRPr>
            </a:lvl9pPr>
          </a:lstStyle>
          <a:p>
            <a:pPr marL="285750" indent="-285750" fontAlgn="base">
              <a:lnSpc>
                <a:spcPct val="150000"/>
              </a:lnSpc>
              <a:spcBef>
                <a:spcPct val="0"/>
              </a:spcBef>
              <a:spcAft>
                <a:spcPct val="0"/>
              </a:spcAft>
              <a:buFont typeface="Arial" panose="020B0604020202020204" pitchFamily="34" charset="0"/>
              <a:buChar char="•"/>
            </a:pPr>
            <a:r>
              <a:rPr lang="zh-CN" altLang="en-US" sz="1600" b="1" dirty="0">
                <a:latin typeface="微软雅黑" panose="020B0503020204020204" pitchFamily="34" charset="-122"/>
                <a:ea typeface="微软雅黑" panose="020B0503020204020204" pitchFamily="34" charset="-122"/>
                <a:sym typeface="Gill Sans" charset="0"/>
              </a:rPr>
              <a:t>走马灯式的设计</a:t>
            </a:r>
            <a:endParaRPr lang="en-US" altLang="zh-CN" sz="1600" b="1" dirty="0">
              <a:latin typeface="微软雅黑" panose="020B0503020204020204" pitchFamily="34" charset="-122"/>
              <a:ea typeface="微软雅黑" panose="020B0503020204020204" pitchFamily="34" charset="-122"/>
              <a:sym typeface="Gill Sans" charset="0"/>
            </a:endParaRPr>
          </a:p>
          <a:p>
            <a:pPr marL="285750" indent="-285750" fontAlgn="base">
              <a:lnSpc>
                <a:spcPct val="150000"/>
              </a:lnSpc>
              <a:spcBef>
                <a:spcPct val="0"/>
              </a:spcBef>
              <a:spcAft>
                <a:spcPct val="0"/>
              </a:spcAft>
              <a:buFont typeface="Arial" panose="020B0604020202020204" pitchFamily="34" charset="0"/>
              <a:buChar char="•"/>
            </a:pPr>
            <a:r>
              <a:rPr lang="zh-CN" altLang="en-US" sz="1600" b="1" dirty="0">
                <a:latin typeface="微软雅黑" panose="020B0503020204020204" pitchFamily="34" charset="-122"/>
                <a:ea typeface="微软雅黑" panose="020B0503020204020204" pitchFamily="34" charset="-122"/>
                <a:sym typeface="Gill Sans" charset="0"/>
              </a:rPr>
              <a:t>一个页面承载</a:t>
            </a:r>
            <a:r>
              <a:rPr lang="en-US" altLang="zh-CN" sz="1600" b="1" dirty="0">
                <a:latin typeface="微软雅黑" panose="020B0503020204020204" pitchFamily="34" charset="-122"/>
                <a:ea typeface="微软雅黑" panose="020B0503020204020204" pitchFamily="34" charset="-122"/>
                <a:sym typeface="Gill Sans" charset="0"/>
              </a:rPr>
              <a:t>2</a:t>
            </a:r>
            <a:r>
              <a:rPr lang="zh-CN" altLang="en-US" sz="1600" b="1" dirty="0">
                <a:latin typeface="微软雅黑" panose="020B0503020204020204" pitchFamily="34" charset="-122"/>
                <a:ea typeface="微软雅黑" panose="020B0503020204020204" pitchFamily="34" charset="-122"/>
                <a:sym typeface="Gill Sans" charset="0"/>
              </a:rPr>
              <a:t>个动态</a:t>
            </a:r>
            <a:endParaRPr lang="en-US" altLang="zh-CN" sz="1600" b="1" dirty="0">
              <a:latin typeface="微软雅黑" panose="020B0503020204020204" pitchFamily="34" charset="-122"/>
              <a:ea typeface="微软雅黑" panose="020B0503020204020204" pitchFamily="34" charset="-122"/>
              <a:sym typeface="Gill Sans" charset="0"/>
            </a:endParaRPr>
          </a:p>
          <a:p>
            <a:pPr marL="285750" indent="-285750" fontAlgn="base">
              <a:lnSpc>
                <a:spcPct val="150000"/>
              </a:lnSpc>
              <a:spcBef>
                <a:spcPct val="0"/>
              </a:spcBef>
              <a:spcAft>
                <a:spcPct val="0"/>
              </a:spcAft>
              <a:buFont typeface="Arial" panose="020B0604020202020204" pitchFamily="34" charset="0"/>
              <a:buChar char="•"/>
            </a:pPr>
            <a:r>
              <a:rPr lang="zh-CN" altLang="en-US" sz="1600" b="1" dirty="0">
                <a:latin typeface="微软雅黑" panose="020B0503020204020204" pitchFamily="34" charset="-122"/>
                <a:ea typeface="微软雅黑" panose="020B0503020204020204" pitchFamily="34" charset="-122"/>
                <a:sym typeface="Gill Sans" charset="0"/>
              </a:rPr>
              <a:t>不登录不能查看</a:t>
            </a:r>
            <a:endParaRPr lang="en-US" altLang="zh-CN" sz="1600" b="1" dirty="0">
              <a:latin typeface="微软雅黑" panose="020B0503020204020204" pitchFamily="34" charset="-122"/>
              <a:ea typeface="微软雅黑" panose="020B0503020204020204" pitchFamily="34" charset="-122"/>
              <a:sym typeface="Gill Sans" charset="0"/>
            </a:endParaRPr>
          </a:p>
          <a:p>
            <a:pPr marL="285750" indent="-285750" fontAlgn="base">
              <a:lnSpc>
                <a:spcPct val="150000"/>
              </a:lnSpc>
              <a:spcBef>
                <a:spcPct val="0"/>
              </a:spcBef>
              <a:spcAft>
                <a:spcPct val="0"/>
              </a:spcAft>
              <a:buFont typeface="Arial" panose="020B0604020202020204" pitchFamily="34" charset="0"/>
              <a:buChar char="•"/>
            </a:pPr>
            <a:r>
              <a:rPr lang="zh-CN" altLang="en-US" sz="1600" b="1" dirty="0">
                <a:latin typeface="微软雅黑" panose="020B0503020204020204" pitchFamily="34" charset="-122"/>
                <a:ea typeface="微软雅黑" panose="020B0503020204020204" pitchFamily="34" charset="-122"/>
                <a:sym typeface="Gill Sans" charset="0"/>
              </a:rPr>
              <a:t>支持多种类的动态卡片</a:t>
            </a:r>
            <a:endParaRPr lang="en-US" altLang="zh-CN" sz="1600" b="1" dirty="0">
              <a:latin typeface="微软雅黑" panose="020B0503020204020204" pitchFamily="34" charset="-122"/>
              <a:ea typeface="微软雅黑" panose="020B0503020204020204" pitchFamily="34" charset="-122"/>
              <a:sym typeface="Gill Sans" charset="0"/>
            </a:endParaRPr>
          </a:p>
        </p:txBody>
      </p:sp>
    </p:spTree>
    <p:extLst>
      <p:ext uri="{BB962C8B-B14F-4D97-AF65-F5344CB8AC3E}">
        <p14:creationId xmlns:p14="http://schemas.microsoft.com/office/powerpoint/2010/main" val="79659208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grpSp>
        <p:nvGrpSpPr>
          <p:cNvPr id="20" name="组合 19"/>
          <p:cNvGrpSpPr/>
          <p:nvPr/>
        </p:nvGrpSpPr>
        <p:grpSpPr>
          <a:xfrm>
            <a:off x="2714538" y="340191"/>
            <a:ext cx="6139168" cy="129804"/>
            <a:chOff x="2713964" y="340296"/>
            <a:chExt cx="6141063" cy="129844"/>
          </a:xfrm>
        </p:grpSpPr>
        <p:cxnSp>
          <p:nvCxnSpPr>
            <p:cNvPr id="21" name="直接连接符 20"/>
            <p:cNvCxnSpPr>
              <a:endCxn id="22" idx="3"/>
            </p:cNvCxnSpPr>
            <p:nvPr/>
          </p:nvCxnSpPr>
          <p:spPr>
            <a:xfrm flipH="1">
              <a:off x="2843808" y="405218"/>
              <a:ext cx="6011219" cy="0"/>
            </a:xfrm>
            <a:prstGeom prst="line">
              <a:avLst/>
            </a:prstGeom>
            <a:ln>
              <a:solidFill>
                <a:schemeClr val="tx2">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2" name="矩形 21"/>
            <p:cNvSpPr/>
            <p:nvPr/>
          </p:nvSpPr>
          <p:spPr>
            <a:xfrm>
              <a:off x="2713964" y="340296"/>
              <a:ext cx="129844" cy="129844"/>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grpSp>
      <p:sp>
        <p:nvSpPr>
          <p:cNvPr id="23" name="KSO_GT1.1.1"/>
          <p:cNvSpPr txBox="1"/>
          <p:nvPr/>
        </p:nvSpPr>
        <p:spPr>
          <a:xfrm>
            <a:off x="1439955" y="308574"/>
            <a:ext cx="1190258" cy="247574"/>
          </a:xfrm>
          <a:prstGeom prst="rect">
            <a:avLst/>
          </a:prstGeom>
          <a:noFill/>
          <a:ln>
            <a:noFill/>
          </a:ln>
        </p:spPr>
        <p:txBody>
          <a:bodyPr lIns="0" tIns="0" rIns="0" bIns="0"/>
          <a:lstStyle>
            <a:lvl1pPr defTabSz="464820">
              <a:defRPr sz="1400">
                <a:solidFill>
                  <a:schemeClr val="tx1"/>
                </a:solidFill>
                <a:latin typeface="微软雅黑" panose="020B0503020204020204" pitchFamily="34" charset="-122"/>
                <a:ea typeface="微软雅黑" panose="020B0503020204020204" pitchFamily="34" charset="-122"/>
              </a:defRPr>
            </a:lvl1pPr>
            <a:lvl2pPr marL="755650" indent="-290830" defTabSz="464820">
              <a:defRPr sz="1400">
                <a:solidFill>
                  <a:schemeClr val="tx1"/>
                </a:solidFill>
                <a:latin typeface="微软雅黑" panose="020B0503020204020204" pitchFamily="34" charset="-122"/>
                <a:ea typeface="微软雅黑" panose="020B0503020204020204" pitchFamily="34" charset="-122"/>
              </a:defRPr>
            </a:lvl2pPr>
            <a:lvl3pPr marL="1160780" indent="-230505" defTabSz="464820">
              <a:defRPr sz="1400">
                <a:solidFill>
                  <a:schemeClr val="tx1"/>
                </a:solidFill>
                <a:latin typeface="微软雅黑" panose="020B0503020204020204" pitchFamily="34" charset="-122"/>
                <a:ea typeface="微软雅黑" panose="020B0503020204020204" pitchFamily="34" charset="-122"/>
              </a:defRPr>
            </a:lvl3pPr>
            <a:lvl4pPr marL="1625600" indent="-230505" defTabSz="464820">
              <a:defRPr sz="1400">
                <a:solidFill>
                  <a:schemeClr val="tx1"/>
                </a:solidFill>
                <a:latin typeface="微软雅黑" panose="020B0503020204020204" pitchFamily="34" charset="-122"/>
                <a:ea typeface="微软雅黑" panose="020B0503020204020204" pitchFamily="34" charset="-122"/>
              </a:defRPr>
            </a:lvl4pPr>
            <a:lvl5pPr marL="2091055" indent="-231775" defTabSz="464820">
              <a:defRPr sz="1400">
                <a:solidFill>
                  <a:schemeClr val="tx1"/>
                </a:solidFill>
                <a:latin typeface="微软雅黑" panose="020B0503020204020204" pitchFamily="34" charset="-122"/>
                <a:ea typeface="微软雅黑" panose="020B0503020204020204" pitchFamily="34" charset="-122"/>
              </a:defRPr>
            </a:lvl5pPr>
            <a:lvl6pPr marL="2548255" indent="-231775" algn="ctr" defTabSz="464820" eaLnBrk="0" fontAlgn="ctr" hangingPunct="0">
              <a:spcBef>
                <a:spcPct val="0"/>
              </a:spcBef>
              <a:spcAft>
                <a:spcPct val="0"/>
              </a:spcAft>
              <a:buClr>
                <a:srgbClr val="FF0000"/>
              </a:buClr>
              <a:buSzPct val="70000"/>
              <a:buFont typeface="Arial" panose="020B0604020202020204" pitchFamily="34" charset="0"/>
              <a:defRPr sz="1400">
                <a:solidFill>
                  <a:schemeClr val="tx1"/>
                </a:solidFill>
                <a:latin typeface="微软雅黑" panose="020B0503020204020204" pitchFamily="34" charset="-122"/>
                <a:ea typeface="微软雅黑" panose="020B0503020204020204" pitchFamily="34" charset="-122"/>
              </a:defRPr>
            </a:lvl6pPr>
            <a:lvl7pPr marL="3005455" indent="-231775" algn="ctr" defTabSz="464820" eaLnBrk="0" fontAlgn="ctr" hangingPunct="0">
              <a:spcBef>
                <a:spcPct val="0"/>
              </a:spcBef>
              <a:spcAft>
                <a:spcPct val="0"/>
              </a:spcAft>
              <a:buClr>
                <a:srgbClr val="FF0000"/>
              </a:buClr>
              <a:buSzPct val="70000"/>
              <a:buFont typeface="Arial" panose="020B0604020202020204" pitchFamily="34" charset="0"/>
              <a:defRPr sz="1400">
                <a:solidFill>
                  <a:schemeClr val="tx1"/>
                </a:solidFill>
                <a:latin typeface="微软雅黑" panose="020B0503020204020204" pitchFamily="34" charset="-122"/>
                <a:ea typeface="微软雅黑" panose="020B0503020204020204" pitchFamily="34" charset="-122"/>
              </a:defRPr>
            </a:lvl7pPr>
            <a:lvl8pPr marL="3462655" indent="-231775" algn="ctr" defTabSz="464820" eaLnBrk="0" fontAlgn="ctr" hangingPunct="0">
              <a:spcBef>
                <a:spcPct val="0"/>
              </a:spcBef>
              <a:spcAft>
                <a:spcPct val="0"/>
              </a:spcAft>
              <a:buClr>
                <a:srgbClr val="FF0000"/>
              </a:buClr>
              <a:buSzPct val="70000"/>
              <a:buFont typeface="Arial" panose="020B0604020202020204" pitchFamily="34" charset="0"/>
              <a:defRPr sz="1400">
                <a:solidFill>
                  <a:schemeClr val="tx1"/>
                </a:solidFill>
                <a:latin typeface="微软雅黑" panose="020B0503020204020204" pitchFamily="34" charset="-122"/>
                <a:ea typeface="微软雅黑" panose="020B0503020204020204" pitchFamily="34" charset="-122"/>
              </a:defRPr>
            </a:lvl8pPr>
            <a:lvl9pPr marL="3919855" indent="-231775" algn="ctr" defTabSz="464820" eaLnBrk="0" fontAlgn="ctr" hangingPunct="0">
              <a:spcBef>
                <a:spcPct val="0"/>
              </a:spcBef>
              <a:spcAft>
                <a:spcPct val="0"/>
              </a:spcAft>
              <a:buClr>
                <a:srgbClr val="FF0000"/>
              </a:buClr>
              <a:buSzPct val="70000"/>
              <a:buFont typeface="Arial" panose="020B0604020202020204" pitchFamily="34" charset="0"/>
              <a:defRPr sz="1400">
                <a:solidFill>
                  <a:schemeClr val="tx1"/>
                </a:solidFill>
                <a:latin typeface="微软雅黑" panose="020B0503020204020204" pitchFamily="34" charset="-122"/>
                <a:ea typeface="微软雅黑" panose="020B0503020204020204" pitchFamily="34" charset="-122"/>
              </a:defRPr>
            </a:lvl9pPr>
          </a:lstStyle>
          <a:p>
            <a:pPr algn="ctr" eaLnBrk="1" fontAlgn="base" hangingPunct="1">
              <a:lnSpc>
                <a:spcPct val="120000"/>
              </a:lnSpc>
              <a:buClrTx/>
              <a:buSzTx/>
              <a:buFontTx/>
              <a:buNone/>
            </a:pPr>
            <a:r>
              <a:rPr lang="zh-CN" altLang="en-US" sz="1200" dirty="0">
                <a:solidFill>
                  <a:schemeClr val="tx1">
                    <a:lumMod val="50000"/>
                    <a:lumOff val="50000"/>
                  </a:schemeClr>
                </a:solidFill>
              </a:rPr>
              <a:t>前端设计</a:t>
            </a:r>
            <a:endParaRPr lang="en-US" altLang="zh-CN" sz="1200" dirty="0">
              <a:solidFill>
                <a:schemeClr val="tx1">
                  <a:lumMod val="50000"/>
                  <a:lumOff val="50000"/>
                </a:schemeClr>
              </a:solidFill>
            </a:endParaRPr>
          </a:p>
        </p:txBody>
      </p:sp>
      <p:sp>
        <p:nvSpPr>
          <p:cNvPr id="24" name="矩形 23"/>
          <p:cNvSpPr/>
          <p:nvPr/>
        </p:nvSpPr>
        <p:spPr>
          <a:xfrm>
            <a:off x="894034" y="302638"/>
            <a:ext cx="443787" cy="443787"/>
          </a:xfrm>
          <a:prstGeom prst="rect">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25" name="矩形 24"/>
          <p:cNvSpPr/>
          <p:nvPr/>
        </p:nvSpPr>
        <p:spPr>
          <a:xfrm>
            <a:off x="601482" y="135387"/>
            <a:ext cx="443787" cy="443787"/>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8" name="图片 7">
            <a:extLst>
              <a:ext uri="{FF2B5EF4-FFF2-40B4-BE49-F238E27FC236}">
                <a16:creationId xmlns:a16="http://schemas.microsoft.com/office/drawing/2014/main" id="{C40A9A0B-65B1-7829-F149-74BDE7B433A5}"/>
              </a:ext>
            </a:extLst>
          </p:cNvPr>
          <p:cNvPicPr>
            <a:picLocks noChangeAspect="1"/>
          </p:cNvPicPr>
          <p:nvPr/>
        </p:nvPicPr>
        <p:blipFill>
          <a:blip r:embed="rId3"/>
          <a:stretch>
            <a:fillRect/>
          </a:stretch>
        </p:blipFill>
        <p:spPr>
          <a:xfrm>
            <a:off x="-1" y="913675"/>
            <a:ext cx="5810913" cy="3268357"/>
          </a:xfrm>
          <a:prstGeom prst="rect">
            <a:avLst/>
          </a:prstGeom>
        </p:spPr>
      </p:pic>
      <p:sp>
        <p:nvSpPr>
          <p:cNvPr id="9" name="TextBox 99">
            <a:extLst>
              <a:ext uri="{FF2B5EF4-FFF2-40B4-BE49-F238E27FC236}">
                <a16:creationId xmlns:a16="http://schemas.microsoft.com/office/drawing/2014/main" id="{23E99B75-B345-CACE-BA38-957505C94E20}"/>
              </a:ext>
            </a:extLst>
          </p:cNvPr>
          <p:cNvSpPr txBox="1"/>
          <p:nvPr/>
        </p:nvSpPr>
        <p:spPr>
          <a:xfrm>
            <a:off x="5849024" y="1269124"/>
            <a:ext cx="2743647" cy="2241749"/>
          </a:xfrm>
          <a:prstGeom prst="rect">
            <a:avLst/>
          </a:prstGeom>
          <a:noFill/>
        </p:spPr>
        <p:txBody>
          <a:bodyPr wrap="square" lIns="68563" tIns="34281" rIns="68563" bIns="34281">
            <a:spAutoFit/>
          </a:bodyPr>
          <a:lstStyle>
            <a:lvl1pPr eaLnBrk="0" hangingPunct="0">
              <a:defRPr sz="3600">
                <a:solidFill>
                  <a:schemeClr val="tx1"/>
                </a:solidFill>
                <a:latin typeface="Lato Light" charset="0"/>
                <a:ea typeface="MS PGothic" panose="020B0600070205080204" pitchFamily="34" charset="-128"/>
              </a:defRPr>
            </a:lvl1pPr>
            <a:lvl2pPr marL="742950" indent="-285750" eaLnBrk="0" hangingPunct="0">
              <a:defRPr sz="3600">
                <a:solidFill>
                  <a:schemeClr val="tx1"/>
                </a:solidFill>
                <a:latin typeface="Lato Light" charset="0"/>
                <a:ea typeface="MS PGothic" panose="020B0600070205080204" pitchFamily="34" charset="-128"/>
              </a:defRPr>
            </a:lvl2pPr>
            <a:lvl3pPr marL="1143000" indent="-228600" eaLnBrk="0" hangingPunct="0">
              <a:defRPr sz="3600">
                <a:solidFill>
                  <a:schemeClr val="tx1"/>
                </a:solidFill>
                <a:latin typeface="Lato Light" charset="0"/>
                <a:ea typeface="MS PGothic" panose="020B0600070205080204" pitchFamily="34" charset="-128"/>
              </a:defRPr>
            </a:lvl3pPr>
            <a:lvl4pPr marL="1600200" indent="-228600" eaLnBrk="0" hangingPunct="0">
              <a:defRPr sz="3600">
                <a:solidFill>
                  <a:schemeClr val="tx1"/>
                </a:solidFill>
                <a:latin typeface="Lato Light" charset="0"/>
                <a:ea typeface="MS PGothic" panose="020B0600070205080204" pitchFamily="34" charset="-128"/>
              </a:defRPr>
            </a:lvl4pPr>
            <a:lvl5pPr marL="2057400" indent="-228600" eaLnBrk="0" hangingPunct="0">
              <a:defRPr sz="3600">
                <a:solidFill>
                  <a:schemeClr val="tx1"/>
                </a:solidFill>
                <a:latin typeface="Lato Light" charset="0"/>
                <a:ea typeface="MS PGothic" panose="020B0600070205080204" pitchFamily="34" charset="-128"/>
              </a:defRPr>
            </a:lvl5pPr>
            <a:lvl6pPr marL="2514600" indent="-228600" defTabSz="1826895" eaLnBrk="0" fontAlgn="base" hangingPunct="0">
              <a:spcBef>
                <a:spcPct val="0"/>
              </a:spcBef>
              <a:spcAft>
                <a:spcPct val="0"/>
              </a:spcAft>
              <a:defRPr sz="3600">
                <a:solidFill>
                  <a:schemeClr val="tx1"/>
                </a:solidFill>
                <a:latin typeface="Lato Light" charset="0"/>
                <a:ea typeface="MS PGothic" panose="020B0600070205080204" pitchFamily="34" charset="-128"/>
              </a:defRPr>
            </a:lvl6pPr>
            <a:lvl7pPr marL="2971800" indent="-228600" defTabSz="1826895" eaLnBrk="0" fontAlgn="base" hangingPunct="0">
              <a:spcBef>
                <a:spcPct val="0"/>
              </a:spcBef>
              <a:spcAft>
                <a:spcPct val="0"/>
              </a:spcAft>
              <a:defRPr sz="3600">
                <a:solidFill>
                  <a:schemeClr val="tx1"/>
                </a:solidFill>
                <a:latin typeface="Lato Light" charset="0"/>
                <a:ea typeface="MS PGothic" panose="020B0600070205080204" pitchFamily="34" charset="-128"/>
              </a:defRPr>
            </a:lvl7pPr>
            <a:lvl8pPr marL="3429000" indent="-228600" defTabSz="1826895" eaLnBrk="0" fontAlgn="base" hangingPunct="0">
              <a:spcBef>
                <a:spcPct val="0"/>
              </a:spcBef>
              <a:spcAft>
                <a:spcPct val="0"/>
              </a:spcAft>
              <a:defRPr sz="3600">
                <a:solidFill>
                  <a:schemeClr val="tx1"/>
                </a:solidFill>
                <a:latin typeface="Lato Light" charset="0"/>
                <a:ea typeface="MS PGothic" panose="020B0600070205080204" pitchFamily="34" charset="-128"/>
              </a:defRPr>
            </a:lvl8pPr>
            <a:lvl9pPr marL="3886200" indent="-228600" defTabSz="1826895" eaLnBrk="0" fontAlgn="base" hangingPunct="0">
              <a:spcBef>
                <a:spcPct val="0"/>
              </a:spcBef>
              <a:spcAft>
                <a:spcPct val="0"/>
              </a:spcAft>
              <a:defRPr sz="3600">
                <a:solidFill>
                  <a:schemeClr val="tx1"/>
                </a:solidFill>
                <a:latin typeface="Lato Light" charset="0"/>
                <a:ea typeface="MS PGothic" panose="020B0600070205080204" pitchFamily="34" charset="-128"/>
              </a:defRPr>
            </a:lvl9pPr>
          </a:lstStyle>
          <a:p>
            <a:pPr marL="285750" indent="-285750" fontAlgn="base">
              <a:lnSpc>
                <a:spcPct val="150000"/>
              </a:lnSpc>
              <a:spcBef>
                <a:spcPct val="0"/>
              </a:spcBef>
              <a:spcAft>
                <a:spcPct val="0"/>
              </a:spcAft>
              <a:buFont typeface="Arial" panose="020B0604020202020204" pitchFamily="34" charset="0"/>
              <a:buChar char="•"/>
            </a:pPr>
            <a:r>
              <a:rPr lang="zh-CN" altLang="en-US" sz="1600" b="1" dirty="0">
                <a:latin typeface="微软雅黑" panose="020B0503020204020204" pitchFamily="34" charset="-122"/>
                <a:ea typeface="微软雅黑" panose="020B0503020204020204" pitchFamily="34" charset="-122"/>
                <a:sym typeface="Gill Sans" charset="0"/>
              </a:rPr>
              <a:t>展示</a:t>
            </a:r>
            <a:r>
              <a:rPr lang="en-US" altLang="zh-CN" sz="1600" b="1" dirty="0">
                <a:latin typeface="微软雅黑" panose="020B0503020204020204" pitchFamily="34" charset="-122"/>
                <a:ea typeface="微软雅黑" panose="020B0503020204020204" pitchFamily="34" charset="-122"/>
                <a:sym typeface="Gill Sans" charset="0"/>
              </a:rPr>
              <a:t>b</a:t>
            </a:r>
            <a:r>
              <a:rPr lang="zh-CN" altLang="en-US" sz="1600" b="1" dirty="0">
                <a:latin typeface="微软雅黑" panose="020B0503020204020204" pitchFamily="34" charset="-122"/>
                <a:ea typeface="微软雅黑" panose="020B0503020204020204" pitchFamily="34" charset="-122"/>
                <a:sym typeface="Gill Sans" charset="0"/>
              </a:rPr>
              <a:t>站、微博关注的人</a:t>
            </a:r>
            <a:endParaRPr lang="en-US" altLang="zh-CN" sz="1600" b="1" dirty="0">
              <a:latin typeface="微软雅黑" panose="020B0503020204020204" pitchFamily="34" charset="-122"/>
              <a:ea typeface="微软雅黑" panose="020B0503020204020204" pitchFamily="34" charset="-122"/>
              <a:sym typeface="Gill Sans" charset="0"/>
            </a:endParaRPr>
          </a:p>
          <a:p>
            <a:pPr marL="285750" indent="-285750" fontAlgn="base">
              <a:lnSpc>
                <a:spcPct val="150000"/>
              </a:lnSpc>
              <a:spcBef>
                <a:spcPct val="0"/>
              </a:spcBef>
              <a:spcAft>
                <a:spcPct val="0"/>
              </a:spcAft>
              <a:buFont typeface="Arial" panose="020B0604020202020204" pitchFamily="34" charset="0"/>
              <a:buChar char="•"/>
            </a:pPr>
            <a:r>
              <a:rPr lang="zh-CN" altLang="en-US" sz="1600" b="1" dirty="0">
                <a:latin typeface="微软雅黑" panose="020B0503020204020204" pitchFamily="34" charset="-122"/>
                <a:ea typeface="微软雅黑" panose="020B0503020204020204" pitchFamily="34" charset="-122"/>
                <a:sym typeface="Gill Sans" charset="0"/>
              </a:rPr>
              <a:t>关注、取消关注</a:t>
            </a:r>
            <a:r>
              <a:rPr lang="en-US" altLang="zh-CN" sz="1600" b="1" dirty="0">
                <a:latin typeface="微软雅黑" panose="020B0503020204020204" pitchFamily="34" charset="-122"/>
                <a:ea typeface="微软雅黑" panose="020B0503020204020204" pitchFamily="34" charset="-122"/>
                <a:sym typeface="Gill Sans" charset="0"/>
              </a:rPr>
              <a:t>b</a:t>
            </a:r>
            <a:r>
              <a:rPr lang="zh-CN" altLang="en-US" sz="1600" b="1" dirty="0">
                <a:latin typeface="微软雅黑" panose="020B0503020204020204" pitchFamily="34" charset="-122"/>
                <a:ea typeface="微软雅黑" panose="020B0503020204020204" pitchFamily="34" charset="-122"/>
                <a:sym typeface="Gill Sans" charset="0"/>
              </a:rPr>
              <a:t>站、微博的人</a:t>
            </a:r>
            <a:endParaRPr lang="en-US" altLang="zh-CN" sz="1600" b="1" dirty="0">
              <a:latin typeface="微软雅黑" panose="020B0503020204020204" pitchFamily="34" charset="-122"/>
              <a:ea typeface="微软雅黑" panose="020B0503020204020204" pitchFamily="34" charset="-122"/>
              <a:sym typeface="Gill Sans" charset="0"/>
            </a:endParaRPr>
          </a:p>
          <a:p>
            <a:pPr marL="285750" indent="-285750" fontAlgn="base">
              <a:lnSpc>
                <a:spcPct val="150000"/>
              </a:lnSpc>
              <a:spcBef>
                <a:spcPct val="0"/>
              </a:spcBef>
              <a:spcAft>
                <a:spcPct val="0"/>
              </a:spcAft>
              <a:buFont typeface="Arial" panose="020B0604020202020204" pitchFamily="34" charset="0"/>
              <a:buChar char="•"/>
            </a:pPr>
            <a:r>
              <a:rPr lang="zh-CN" altLang="en-US" sz="1600" b="1" dirty="0">
                <a:latin typeface="微软雅黑" panose="020B0503020204020204" pitchFamily="34" charset="-122"/>
                <a:ea typeface="微软雅黑" panose="020B0503020204020204" pitchFamily="34" charset="-122"/>
                <a:sym typeface="Gill Sans" charset="0"/>
              </a:rPr>
              <a:t>修改用户名</a:t>
            </a:r>
            <a:endParaRPr lang="en-US" altLang="zh-CN" sz="1600" b="1" dirty="0">
              <a:latin typeface="微软雅黑" panose="020B0503020204020204" pitchFamily="34" charset="-122"/>
              <a:ea typeface="微软雅黑" panose="020B0503020204020204" pitchFamily="34" charset="-122"/>
              <a:sym typeface="Gill Sans" charset="0"/>
            </a:endParaRPr>
          </a:p>
          <a:p>
            <a:pPr marL="285750" indent="-285750" fontAlgn="base">
              <a:lnSpc>
                <a:spcPct val="150000"/>
              </a:lnSpc>
              <a:spcBef>
                <a:spcPct val="0"/>
              </a:spcBef>
              <a:spcAft>
                <a:spcPct val="0"/>
              </a:spcAft>
              <a:buFont typeface="Arial" panose="020B0604020202020204" pitchFamily="34" charset="0"/>
              <a:buChar char="•"/>
            </a:pPr>
            <a:r>
              <a:rPr lang="zh-CN" altLang="en-US" sz="1600" b="1" dirty="0">
                <a:latin typeface="微软雅黑" panose="020B0503020204020204" pitchFamily="34" charset="-122"/>
                <a:ea typeface="微软雅黑" panose="020B0503020204020204" pitchFamily="34" charset="-122"/>
                <a:sym typeface="Gill Sans" charset="0"/>
              </a:rPr>
              <a:t>修改密码</a:t>
            </a:r>
            <a:endParaRPr lang="en-US" altLang="zh-CN" sz="1600" b="1" dirty="0">
              <a:latin typeface="微软雅黑" panose="020B0503020204020204" pitchFamily="34" charset="-122"/>
              <a:ea typeface="微软雅黑" panose="020B0503020204020204" pitchFamily="34" charset="-122"/>
              <a:sym typeface="Gill Sans" charset="0"/>
            </a:endParaRPr>
          </a:p>
          <a:p>
            <a:pPr marL="285750" indent="-285750" fontAlgn="base">
              <a:lnSpc>
                <a:spcPct val="150000"/>
              </a:lnSpc>
              <a:spcBef>
                <a:spcPct val="0"/>
              </a:spcBef>
              <a:spcAft>
                <a:spcPct val="0"/>
              </a:spcAft>
              <a:buFont typeface="Arial" panose="020B0604020202020204" pitchFamily="34" charset="0"/>
              <a:buChar char="•"/>
            </a:pPr>
            <a:r>
              <a:rPr lang="zh-CN" altLang="en-US" sz="1600" b="1" dirty="0">
                <a:latin typeface="微软雅黑" panose="020B0503020204020204" pitchFamily="34" charset="-122"/>
                <a:ea typeface="微软雅黑" panose="020B0503020204020204" pitchFamily="34" charset="-122"/>
                <a:sym typeface="Gill Sans" charset="0"/>
              </a:rPr>
              <a:t>退出登陆</a:t>
            </a:r>
            <a:endParaRPr lang="en-US" altLang="zh-CN" sz="1600" b="1" dirty="0">
              <a:latin typeface="微软雅黑" panose="020B0503020204020204" pitchFamily="34" charset="-122"/>
              <a:ea typeface="微软雅黑" panose="020B0503020204020204" pitchFamily="34" charset="-122"/>
              <a:sym typeface="Gill Sans" charset="0"/>
            </a:endParaRPr>
          </a:p>
        </p:txBody>
      </p:sp>
    </p:spTree>
    <p:extLst>
      <p:ext uri="{BB962C8B-B14F-4D97-AF65-F5344CB8AC3E}">
        <p14:creationId xmlns:p14="http://schemas.microsoft.com/office/powerpoint/2010/main" val="81218117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grpSp>
        <p:nvGrpSpPr>
          <p:cNvPr id="20" name="组合 19"/>
          <p:cNvGrpSpPr/>
          <p:nvPr/>
        </p:nvGrpSpPr>
        <p:grpSpPr>
          <a:xfrm>
            <a:off x="2714538" y="340191"/>
            <a:ext cx="6139168" cy="129804"/>
            <a:chOff x="2713964" y="340296"/>
            <a:chExt cx="6141063" cy="129844"/>
          </a:xfrm>
        </p:grpSpPr>
        <p:cxnSp>
          <p:nvCxnSpPr>
            <p:cNvPr id="21" name="直接连接符 20"/>
            <p:cNvCxnSpPr>
              <a:endCxn id="22" idx="3"/>
            </p:cNvCxnSpPr>
            <p:nvPr/>
          </p:nvCxnSpPr>
          <p:spPr>
            <a:xfrm flipH="1">
              <a:off x="2843808" y="405218"/>
              <a:ext cx="6011219" cy="0"/>
            </a:xfrm>
            <a:prstGeom prst="line">
              <a:avLst/>
            </a:prstGeom>
            <a:ln>
              <a:solidFill>
                <a:schemeClr val="tx2">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2" name="矩形 21"/>
            <p:cNvSpPr/>
            <p:nvPr/>
          </p:nvSpPr>
          <p:spPr>
            <a:xfrm>
              <a:off x="2713964" y="340296"/>
              <a:ext cx="129844" cy="129844"/>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grpSp>
      <p:sp>
        <p:nvSpPr>
          <p:cNvPr id="23" name="KSO_GT1.1.1"/>
          <p:cNvSpPr txBox="1"/>
          <p:nvPr/>
        </p:nvSpPr>
        <p:spPr>
          <a:xfrm>
            <a:off x="1439955" y="308574"/>
            <a:ext cx="1190258" cy="247574"/>
          </a:xfrm>
          <a:prstGeom prst="rect">
            <a:avLst/>
          </a:prstGeom>
          <a:noFill/>
          <a:ln>
            <a:noFill/>
          </a:ln>
        </p:spPr>
        <p:txBody>
          <a:bodyPr lIns="0" tIns="0" rIns="0" bIns="0"/>
          <a:lstStyle>
            <a:lvl1pPr defTabSz="464820">
              <a:defRPr sz="1400">
                <a:solidFill>
                  <a:schemeClr val="tx1"/>
                </a:solidFill>
                <a:latin typeface="微软雅黑" panose="020B0503020204020204" pitchFamily="34" charset="-122"/>
                <a:ea typeface="微软雅黑" panose="020B0503020204020204" pitchFamily="34" charset="-122"/>
              </a:defRPr>
            </a:lvl1pPr>
            <a:lvl2pPr marL="755650" indent="-290830" defTabSz="464820">
              <a:defRPr sz="1400">
                <a:solidFill>
                  <a:schemeClr val="tx1"/>
                </a:solidFill>
                <a:latin typeface="微软雅黑" panose="020B0503020204020204" pitchFamily="34" charset="-122"/>
                <a:ea typeface="微软雅黑" panose="020B0503020204020204" pitchFamily="34" charset="-122"/>
              </a:defRPr>
            </a:lvl2pPr>
            <a:lvl3pPr marL="1160780" indent="-230505" defTabSz="464820">
              <a:defRPr sz="1400">
                <a:solidFill>
                  <a:schemeClr val="tx1"/>
                </a:solidFill>
                <a:latin typeface="微软雅黑" panose="020B0503020204020204" pitchFamily="34" charset="-122"/>
                <a:ea typeface="微软雅黑" panose="020B0503020204020204" pitchFamily="34" charset="-122"/>
              </a:defRPr>
            </a:lvl3pPr>
            <a:lvl4pPr marL="1625600" indent="-230505" defTabSz="464820">
              <a:defRPr sz="1400">
                <a:solidFill>
                  <a:schemeClr val="tx1"/>
                </a:solidFill>
                <a:latin typeface="微软雅黑" panose="020B0503020204020204" pitchFamily="34" charset="-122"/>
                <a:ea typeface="微软雅黑" panose="020B0503020204020204" pitchFamily="34" charset="-122"/>
              </a:defRPr>
            </a:lvl4pPr>
            <a:lvl5pPr marL="2091055" indent="-231775" defTabSz="464820">
              <a:defRPr sz="1400">
                <a:solidFill>
                  <a:schemeClr val="tx1"/>
                </a:solidFill>
                <a:latin typeface="微软雅黑" panose="020B0503020204020204" pitchFamily="34" charset="-122"/>
                <a:ea typeface="微软雅黑" panose="020B0503020204020204" pitchFamily="34" charset="-122"/>
              </a:defRPr>
            </a:lvl5pPr>
            <a:lvl6pPr marL="2548255" indent="-231775" algn="ctr" defTabSz="464820" eaLnBrk="0" fontAlgn="ctr" hangingPunct="0">
              <a:spcBef>
                <a:spcPct val="0"/>
              </a:spcBef>
              <a:spcAft>
                <a:spcPct val="0"/>
              </a:spcAft>
              <a:buClr>
                <a:srgbClr val="FF0000"/>
              </a:buClr>
              <a:buSzPct val="70000"/>
              <a:buFont typeface="Arial" panose="020B0604020202020204" pitchFamily="34" charset="0"/>
              <a:defRPr sz="1400">
                <a:solidFill>
                  <a:schemeClr val="tx1"/>
                </a:solidFill>
                <a:latin typeface="微软雅黑" panose="020B0503020204020204" pitchFamily="34" charset="-122"/>
                <a:ea typeface="微软雅黑" panose="020B0503020204020204" pitchFamily="34" charset="-122"/>
              </a:defRPr>
            </a:lvl6pPr>
            <a:lvl7pPr marL="3005455" indent="-231775" algn="ctr" defTabSz="464820" eaLnBrk="0" fontAlgn="ctr" hangingPunct="0">
              <a:spcBef>
                <a:spcPct val="0"/>
              </a:spcBef>
              <a:spcAft>
                <a:spcPct val="0"/>
              </a:spcAft>
              <a:buClr>
                <a:srgbClr val="FF0000"/>
              </a:buClr>
              <a:buSzPct val="70000"/>
              <a:buFont typeface="Arial" panose="020B0604020202020204" pitchFamily="34" charset="0"/>
              <a:defRPr sz="1400">
                <a:solidFill>
                  <a:schemeClr val="tx1"/>
                </a:solidFill>
                <a:latin typeface="微软雅黑" panose="020B0503020204020204" pitchFamily="34" charset="-122"/>
                <a:ea typeface="微软雅黑" panose="020B0503020204020204" pitchFamily="34" charset="-122"/>
              </a:defRPr>
            </a:lvl7pPr>
            <a:lvl8pPr marL="3462655" indent="-231775" algn="ctr" defTabSz="464820" eaLnBrk="0" fontAlgn="ctr" hangingPunct="0">
              <a:spcBef>
                <a:spcPct val="0"/>
              </a:spcBef>
              <a:spcAft>
                <a:spcPct val="0"/>
              </a:spcAft>
              <a:buClr>
                <a:srgbClr val="FF0000"/>
              </a:buClr>
              <a:buSzPct val="70000"/>
              <a:buFont typeface="Arial" panose="020B0604020202020204" pitchFamily="34" charset="0"/>
              <a:defRPr sz="1400">
                <a:solidFill>
                  <a:schemeClr val="tx1"/>
                </a:solidFill>
                <a:latin typeface="微软雅黑" panose="020B0503020204020204" pitchFamily="34" charset="-122"/>
                <a:ea typeface="微软雅黑" panose="020B0503020204020204" pitchFamily="34" charset="-122"/>
              </a:defRPr>
            </a:lvl8pPr>
            <a:lvl9pPr marL="3919855" indent="-231775" algn="ctr" defTabSz="464820" eaLnBrk="0" fontAlgn="ctr" hangingPunct="0">
              <a:spcBef>
                <a:spcPct val="0"/>
              </a:spcBef>
              <a:spcAft>
                <a:spcPct val="0"/>
              </a:spcAft>
              <a:buClr>
                <a:srgbClr val="FF0000"/>
              </a:buClr>
              <a:buSzPct val="70000"/>
              <a:buFont typeface="Arial" panose="020B0604020202020204" pitchFamily="34" charset="0"/>
              <a:defRPr sz="1400">
                <a:solidFill>
                  <a:schemeClr val="tx1"/>
                </a:solidFill>
                <a:latin typeface="微软雅黑" panose="020B0503020204020204" pitchFamily="34" charset="-122"/>
                <a:ea typeface="微软雅黑" panose="020B0503020204020204" pitchFamily="34" charset="-122"/>
              </a:defRPr>
            </a:lvl9pPr>
          </a:lstStyle>
          <a:p>
            <a:pPr algn="ctr" eaLnBrk="1" fontAlgn="base" hangingPunct="1">
              <a:lnSpc>
                <a:spcPct val="120000"/>
              </a:lnSpc>
              <a:buClrTx/>
              <a:buSzTx/>
              <a:buFontTx/>
              <a:buNone/>
            </a:pPr>
            <a:r>
              <a:rPr lang="zh-CN" altLang="en-US" sz="1200" dirty="0">
                <a:solidFill>
                  <a:schemeClr val="tx1">
                    <a:lumMod val="50000"/>
                    <a:lumOff val="50000"/>
                  </a:schemeClr>
                </a:solidFill>
              </a:rPr>
              <a:t>前端设计</a:t>
            </a:r>
            <a:endParaRPr lang="en-US" altLang="zh-CN" sz="1200" dirty="0">
              <a:solidFill>
                <a:schemeClr val="tx1">
                  <a:lumMod val="50000"/>
                  <a:lumOff val="50000"/>
                </a:schemeClr>
              </a:solidFill>
            </a:endParaRPr>
          </a:p>
        </p:txBody>
      </p:sp>
      <p:sp>
        <p:nvSpPr>
          <p:cNvPr id="24" name="矩形 23"/>
          <p:cNvSpPr/>
          <p:nvPr/>
        </p:nvSpPr>
        <p:spPr>
          <a:xfrm>
            <a:off x="894034" y="302638"/>
            <a:ext cx="443787" cy="443787"/>
          </a:xfrm>
          <a:prstGeom prst="rect">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25" name="矩形 24"/>
          <p:cNvSpPr/>
          <p:nvPr/>
        </p:nvSpPr>
        <p:spPr>
          <a:xfrm>
            <a:off x="601482" y="135387"/>
            <a:ext cx="443787" cy="443787"/>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9" name="TextBox 99">
            <a:extLst>
              <a:ext uri="{FF2B5EF4-FFF2-40B4-BE49-F238E27FC236}">
                <a16:creationId xmlns:a16="http://schemas.microsoft.com/office/drawing/2014/main" id="{23E99B75-B345-CACE-BA38-957505C94E20}"/>
              </a:ext>
            </a:extLst>
          </p:cNvPr>
          <p:cNvSpPr txBox="1"/>
          <p:nvPr/>
        </p:nvSpPr>
        <p:spPr>
          <a:xfrm>
            <a:off x="5849024" y="1269124"/>
            <a:ext cx="2743647" cy="1872417"/>
          </a:xfrm>
          <a:prstGeom prst="rect">
            <a:avLst/>
          </a:prstGeom>
          <a:noFill/>
        </p:spPr>
        <p:txBody>
          <a:bodyPr wrap="square" lIns="68563" tIns="34281" rIns="68563" bIns="34281">
            <a:spAutoFit/>
          </a:bodyPr>
          <a:lstStyle>
            <a:lvl1pPr eaLnBrk="0" hangingPunct="0">
              <a:defRPr sz="3600">
                <a:solidFill>
                  <a:schemeClr val="tx1"/>
                </a:solidFill>
                <a:latin typeface="Lato Light" charset="0"/>
                <a:ea typeface="MS PGothic" panose="020B0600070205080204" pitchFamily="34" charset="-128"/>
              </a:defRPr>
            </a:lvl1pPr>
            <a:lvl2pPr marL="742950" indent="-285750" eaLnBrk="0" hangingPunct="0">
              <a:defRPr sz="3600">
                <a:solidFill>
                  <a:schemeClr val="tx1"/>
                </a:solidFill>
                <a:latin typeface="Lato Light" charset="0"/>
                <a:ea typeface="MS PGothic" panose="020B0600070205080204" pitchFamily="34" charset="-128"/>
              </a:defRPr>
            </a:lvl2pPr>
            <a:lvl3pPr marL="1143000" indent="-228600" eaLnBrk="0" hangingPunct="0">
              <a:defRPr sz="3600">
                <a:solidFill>
                  <a:schemeClr val="tx1"/>
                </a:solidFill>
                <a:latin typeface="Lato Light" charset="0"/>
                <a:ea typeface="MS PGothic" panose="020B0600070205080204" pitchFamily="34" charset="-128"/>
              </a:defRPr>
            </a:lvl3pPr>
            <a:lvl4pPr marL="1600200" indent="-228600" eaLnBrk="0" hangingPunct="0">
              <a:defRPr sz="3600">
                <a:solidFill>
                  <a:schemeClr val="tx1"/>
                </a:solidFill>
                <a:latin typeface="Lato Light" charset="0"/>
                <a:ea typeface="MS PGothic" panose="020B0600070205080204" pitchFamily="34" charset="-128"/>
              </a:defRPr>
            </a:lvl4pPr>
            <a:lvl5pPr marL="2057400" indent="-228600" eaLnBrk="0" hangingPunct="0">
              <a:defRPr sz="3600">
                <a:solidFill>
                  <a:schemeClr val="tx1"/>
                </a:solidFill>
                <a:latin typeface="Lato Light" charset="0"/>
                <a:ea typeface="MS PGothic" panose="020B0600070205080204" pitchFamily="34" charset="-128"/>
              </a:defRPr>
            </a:lvl5pPr>
            <a:lvl6pPr marL="2514600" indent="-228600" defTabSz="1826895" eaLnBrk="0" fontAlgn="base" hangingPunct="0">
              <a:spcBef>
                <a:spcPct val="0"/>
              </a:spcBef>
              <a:spcAft>
                <a:spcPct val="0"/>
              </a:spcAft>
              <a:defRPr sz="3600">
                <a:solidFill>
                  <a:schemeClr val="tx1"/>
                </a:solidFill>
                <a:latin typeface="Lato Light" charset="0"/>
                <a:ea typeface="MS PGothic" panose="020B0600070205080204" pitchFamily="34" charset="-128"/>
              </a:defRPr>
            </a:lvl6pPr>
            <a:lvl7pPr marL="2971800" indent="-228600" defTabSz="1826895" eaLnBrk="0" fontAlgn="base" hangingPunct="0">
              <a:spcBef>
                <a:spcPct val="0"/>
              </a:spcBef>
              <a:spcAft>
                <a:spcPct val="0"/>
              </a:spcAft>
              <a:defRPr sz="3600">
                <a:solidFill>
                  <a:schemeClr val="tx1"/>
                </a:solidFill>
                <a:latin typeface="Lato Light" charset="0"/>
                <a:ea typeface="MS PGothic" panose="020B0600070205080204" pitchFamily="34" charset="-128"/>
              </a:defRPr>
            </a:lvl7pPr>
            <a:lvl8pPr marL="3429000" indent="-228600" defTabSz="1826895" eaLnBrk="0" fontAlgn="base" hangingPunct="0">
              <a:spcBef>
                <a:spcPct val="0"/>
              </a:spcBef>
              <a:spcAft>
                <a:spcPct val="0"/>
              </a:spcAft>
              <a:defRPr sz="3600">
                <a:solidFill>
                  <a:schemeClr val="tx1"/>
                </a:solidFill>
                <a:latin typeface="Lato Light" charset="0"/>
                <a:ea typeface="MS PGothic" panose="020B0600070205080204" pitchFamily="34" charset="-128"/>
              </a:defRPr>
            </a:lvl8pPr>
            <a:lvl9pPr marL="3886200" indent="-228600" defTabSz="1826895" eaLnBrk="0" fontAlgn="base" hangingPunct="0">
              <a:spcBef>
                <a:spcPct val="0"/>
              </a:spcBef>
              <a:spcAft>
                <a:spcPct val="0"/>
              </a:spcAft>
              <a:defRPr sz="3600">
                <a:solidFill>
                  <a:schemeClr val="tx1"/>
                </a:solidFill>
                <a:latin typeface="Lato Light" charset="0"/>
                <a:ea typeface="MS PGothic" panose="020B0600070205080204" pitchFamily="34" charset="-128"/>
              </a:defRPr>
            </a:lvl9pPr>
          </a:lstStyle>
          <a:p>
            <a:pPr marL="285750" indent="-285750" fontAlgn="base">
              <a:lnSpc>
                <a:spcPct val="150000"/>
              </a:lnSpc>
              <a:spcBef>
                <a:spcPct val="0"/>
              </a:spcBef>
              <a:spcAft>
                <a:spcPct val="0"/>
              </a:spcAft>
              <a:buFont typeface="Arial" panose="020B0604020202020204" pitchFamily="34" charset="0"/>
              <a:buChar char="•"/>
            </a:pPr>
            <a:r>
              <a:rPr lang="zh-CN" altLang="en-US" sz="1600" b="1" dirty="0">
                <a:latin typeface="微软雅黑" panose="020B0503020204020204" pitchFamily="34" charset="-122"/>
                <a:ea typeface="微软雅黑" panose="020B0503020204020204" pitchFamily="34" charset="-122"/>
                <a:sym typeface="Gill Sans" charset="0"/>
              </a:rPr>
              <a:t>添加、删除用户</a:t>
            </a:r>
            <a:endParaRPr lang="en-US" altLang="zh-CN" sz="1600" b="1" dirty="0">
              <a:latin typeface="微软雅黑" panose="020B0503020204020204" pitchFamily="34" charset="-122"/>
              <a:ea typeface="微软雅黑" panose="020B0503020204020204" pitchFamily="34" charset="-122"/>
              <a:sym typeface="Gill Sans" charset="0"/>
            </a:endParaRPr>
          </a:p>
          <a:p>
            <a:pPr marL="285750" indent="-285750" fontAlgn="base">
              <a:lnSpc>
                <a:spcPct val="150000"/>
              </a:lnSpc>
              <a:spcBef>
                <a:spcPct val="0"/>
              </a:spcBef>
              <a:spcAft>
                <a:spcPct val="0"/>
              </a:spcAft>
              <a:buFont typeface="Arial" panose="020B0604020202020204" pitchFamily="34" charset="0"/>
              <a:buChar char="•"/>
            </a:pPr>
            <a:r>
              <a:rPr lang="zh-CN" altLang="en-US" sz="1600" b="1" dirty="0">
                <a:latin typeface="微软雅黑" panose="020B0503020204020204" pitchFamily="34" charset="-122"/>
                <a:ea typeface="微软雅黑" panose="020B0503020204020204" pitchFamily="34" charset="-122"/>
                <a:sym typeface="Gill Sans" charset="0"/>
              </a:rPr>
              <a:t>修改用户密码</a:t>
            </a:r>
            <a:endParaRPr lang="en-US" altLang="zh-CN" sz="1600" b="1" dirty="0">
              <a:latin typeface="微软雅黑" panose="020B0503020204020204" pitchFamily="34" charset="-122"/>
              <a:ea typeface="微软雅黑" panose="020B0503020204020204" pitchFamily="34" charset="-122"/>
              <a:sym typeface="Gill Sans" charset="0"/>
            </a:endParaRPr>
          </a:p>
          <a:p>
            <a:pPr marL="285750" indent="-285750" fontAlgn="base">
              <a:lnSpc>
                <a:spcPct val="150000"/>
              </a:lnSpc>
              <a:spcBef>
                <a:spcPct val="0"/>
              </a:spcBef>
              <a:spcAft>
                <a:spcPct val="0"/>
              </a:spcAft>
              <a:buFont typeface="Arial" panose="020B0604020202020204" pitchFamily="34" charset="0"/>
              <a:buChar char="•"/>
            </a:pPr>
            <a:r>
              <a:rPr lang="zh-CN" altLang="en-US" sz="1600" b="1" dirty="0">
                <a:latin typeface="微软雅黑" panose="020B0503020204020204" pitchFamily="34" charset="-122"/>
                <a:ea typeface="微软雅黑" panose="020B0503020204020204" pitchFamily="34" charset="-122"/>
                <a:sym typeface="Gill Sans" charset="0"/>
              </a:rPr>
              <a:t>添加、删除</a:t>
            </a:r>
            <a:r>
              <a:rPr lang="en-US" altLang="zh-CN" sz="1600" b="1" dirty="0">
                <a:latin typeface="微软雅黑" panose="020B0503020204020204" pitchFamily="34" charset="-122"/>
                <a:ea typeface="微软雅黑" panose="020B0503020204020204" pitchFamily="34" charset="-122"/>
                <a:sym typeface="Gill Sans" charset="0"/>
              </a:rPr>
              <a:t>b</a:t>
            </a:r>
            <a:r>
              <a:rPr lang="zh-CN" altLang="en-US" sz="1600" b="1" dirty="0">
                <a:latin typeface="微软雅黑" panose="020B0503020204020204" pitchFamily="34" charset="-122"/>
                <a:ea typeface="微软雅黑" panose="020B0503020204020204" pitchFamily="34" charset="-122"/>
                <a:sym typeface="Gill Sans" charset="0"/>
              </a:rPr>
              <a:t>站、微博需要爬取的博主</a:t>
            </a:r>
            <a:endParaRPr lang="en-US" altLang="zh-CN" sz="1600" b="1" dirty="0">
              <a:latin typeface="微软雅黑" panose="020B0503020204020204" pitchFamily="34" charset="-122"/>
              <a:ea typeface="微软雅黑" panose="020B0503020204020204" pitchFamily="34" charset="-122"/>
              <a:sym typeface="Gill Sans" charset="0"/>
            </a:endParaRPr>
          </a:p>
          <a:p>
            <a:pPr marL="285750" indent="-285750" fontAlgn="base">
              <a:lnSpc>
                <a:spcPct val="150000"/>
              </a:lnSpc>
              <a:spcBef>
                <a:spcPct val="0"/>
              </a:spcBef>
              <a:spcAft>
                <a:spcPct val="0"/>
              </a:spcAft>
              <a:buFont typeface="Arial" panose="020B0604020202020204" pitchFamily="34" charset="0"/>
              <a:buChar char="•"/>
            </a:pPr>
            <a:r>
              <a:rPr lang="zh-CN" altLang="en-US" sz="1600" b="1" dirty="0">
                <a:latin typeface="微软雅黑" panose="020B0503020204020204" pitchFamily="34" charset="-122"/>
                <a:ea typeface="微软雅黑" panose="020B0503020204020204" pitchFamily="34" charset="-122"/>
                <a:sym typeface="Gill Sans" charset="0"/>
              </a:rPr>
              <a:t>修改热榜的爬取时间间隔</a:t>
            </a:r>
            <a:endParaRPr lang="en-US" altLang="zh-CN" sz="1600" b="1" dirty="0">
              <a:latin typeface="微软雅黑" panose="020B0503020204020204" pitchFamily="34" charset="-122"/>
              <a:ea typeface="微软雅黑" panose="020B0503020204020204" pitchFamily="34" charset="-122"/>
              <a:sym typeface="Gill Sans" charset="0"/>
            </a:endParaRPr>
          </a:p>
        </p:txBody>
      </p:sp>
      <p:pic>
        <p:nvPicPr>
          <p:cNvPr id="10" name="图片 9">
            <a:extLst>
              <a:ext uri="{FF2B5EF4-FFF2-40B4-BE49-F238E27FC236}">
                <a16:creationId xmlns:a16="http://schemas.microsoft.com/office/drawing/2014/main" id="{1F6FEE52-908C-882E-D7C7-471DF183037C}"/>
              </a:ext>
            </a:extLst>
          </p:cNvPr>
          <p:cNvPicPr>
            <a:picLocks noChangeAspect="1"/>
          </p:cNvPicPr>
          <p:nvPr/>
        </p:nvPicPr>
        <p:blipFill>
          <a:blip r:embed="rId3"/>
          <a:stretch>
            <a:fillRect/>
          </a:stretch>
        </p:blipFill>
        <p:spPr>
          <a:xfrm>
            <a:off x="0" y="1008873"/>
            <a:ext cx="4911090" cy="2762250"/>
          </a:xfrm>
          <a:prstGeom prst="rect">
            <a:avLst/>
          </a:prstGeom>
        </p:spPr>
      </p:pic>
      <p:pic>
        <p:nvPicPr>
          <p:cNvPr id="11" name="图片 10">
            <a:extLst>
              <a:ext uri="{FF2B5EF4-FFF2-40B4-BE49-F238E27FC236}">
                <a16:creationId xmlns:a16="http://schemas.microsoft.com/office/drawing/2014/main" id="{6D745BA8-C608-DEB5-7038-2492F62945DF}"/>
              </a:ext>
            </a:extLst>
          </p:cNvPr>
          <p:cNvPicPr>
            <a:picLocks noChangeAspect="1"/>
          </p:cNvPicPr>
          <p:nvPr/>
        </p:nvPicPr>
        <p:blipFill>
          <a:blip r:embed="rId4"/>
          <a:stretch>
            <a:fillRect/>
          </a:stretch>
        </p:blipFill>
        <p:spPr>
          <a:xfrm>
            <a:off x="0" y="1612652"/>
            <a:ext cx="4911090" cy="2762250"/>
          </a:xfrm>
          <a:prstGeom prst="rect">
            <a:avLst/>
          </a:prstGeom>
        </p:spPr>
      </p:pic>
      <p:pic>
        <p:nvPicPr>
          <p:cNvPr id="12" name="图片 11">
            <a:extLst>
              <a:ext uri="{FF2B5EF4-FFF2-40B4-BE49-F238E27FC236}">
                <a16:creationId xmlns:a16="http://schemas.microsoft.com/office/drawing/2014/main" id="{913002E4-C732-A061-565C-83BB79433481}"/>
              </a:ext>
            </a:extLst>
          </p:cNvPr>
          <p:cNvPicPr>
            <a:picLocks noChangeAspect="1"/>
          </p:cNvPicPr>
          <p:nvPr/>
        </p:nvPicPr>
        <p:blipFill>
          <a:blip r:embed="rId5"/>
          <a:stretch>
            <a:fillRect/>
          </a:stretch>
        </p:blipFill>
        <p:spPr>
          <a:xfrm>
            <a:off x="0" y="2002324"/>
            <a:ext cx="4980305" cy="2800985"/>
          </a:xfrm>
          <a:prstGeom prst="rect">
            <a:avLst/>
          </a:prstGeom>
        </p:spPr>
      </p:pic>
      <p:pic>
        <p:nvPicPr>
          <p:cNvPr id="13" name="图片 12">
            <a:extLst>
              <a:ext uri="{FF2B5EF4-FFF2-40B4-BE49-F238E27FC236}">
                <a16:creationId xmlns:a16="http://schemas.microsoft.com/office/drawing/2014/main" id="{5DFECF23-30C8-E203-EF6F-47F033A90E9A}"/>
              </a:ext>
            </a:extLst>
          </p:cNvPr>
          <p:cNvPicPr>
            <a:picLocks noChangeAspect="1"/>
          </p:cNvPicPr>
          <p:nvPr/>
        </p:nvPicPr>
        <p:blipFill>
          <a:blip r:embed="rId6"/>
          <a:stretch>
            <a:fillRect/>
          </a:stretch>
        </p:blipFill>
        <p:spPr>
          <a:xfrm>
            <a:off x="0" y="2391996"/>
            <a:ext cx="4980305" cy="2800985"/>
          </a:xfrm>
          <a:prstGeom prst="rect">
            <a:avLst/>
          </a:prstGeom>
        </p:spPr>
      </p:pic>
      <p:pic>
        <p:nvPicPr>
          <p:cNvPr id="14" name="图片 13">
            <a:extLst>
              <a:ext uri="{FF2B5EF4-FFF2-40B4-BE49-F238E27FC236}">
                <a16:creationId xmlns:a16="http://schemas.microsoft.com/office/drawing/2014/main" id="{AF8F00BC-1853-3A81-8EE0-21259E05072B}"/>
              </a:ext>
            </a:extLst>
          </p:cNvPr>
          <p:cNvPicPr>
            <a:picLocks noChangeAspect="1"/>
          </p:cNvPicPr>
          <p:nvPr/>
        </p:nvPicPr>
        <p:blipFill>
          <a:blip r:embed="rId7"/>
          <a:stretch>
            <a:fillRect/>
          </a:stretch>
        </p:blipFill>
        <p:spPr>
          <a:xfrm>
            <a:off x="0" y="2868551"/>
            <a:ext cx="5125720" cy="2882900"/>
          </a:xfrm>
          <a:prstGeom prst="rect">
            <a:avLst/>
          </a:prstGeom>
        </p:spPr>
      </p:pic>
    </p:spTree>
    <p:extLst>
      <p:ext uri="{BB962C8B-B14F-4D97-AF65-F5344CB8AC3E}">
        <p14:creationId xmlns:p14="http://schemas.microsoft.com/office/powerpoint/2010/main" val="397158868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占位符 4" descr="C:\Users\Administrator\Desktop\同济图片\微信图片_2019122716120614.jpg微信图片_2019122716120614"/>
          <p:cNvPicPr>
            <a:picLocks noGrp="1" noChangeAspect="1"/>
          </p:cNvPicPr>
          <p:nvPr/>
        </p:nvPicPr>
        <p:blipFill>
          <a:blip r:embed="rId4"/>
          <a:srcRect/>
          <a:stretch>
            <a:fillRect/>
          </a:stretch>
        </p:blipFill>
        <p:spPr>
          <a:xfrm rot="10800000" flipH="1" flipV="1">
            <a:off x="2364740" y="0"/>
            <a:ext cx="6792595" cy="3820795"/>
          </a:xfrm>
          <a:custGeom>
            <a:avLst/>
            <a:gdLst>
              <a:gd name="connsiteX0" fmla="*/ 0 w 8396288"/>
              <a:gd name="connsiteY0" fmla="*/ 0 h 6865938"/>
              <a:gd name="connsiteX1" fmla="*/ 8396288 w 8396288"/>
              <a:gd name="connsiteY1" fmla="*/ 0 h 6865938"/>
              <a:gd name="connsiteX2" fmla="*/ 8396288 w 8396288"/>
              <a:gd name="connsiteY2" fmla="*/ 6865938 h 6865938"/>
            </a:gdLst>
            <a:ahLst/>
            <a:cxnLst>
              <a:cxn ang="0">
                <a:pos x="connsiteX0" y="connsiteY0"/>
              </a:cxn>
              <a:cxn ang="0">
                <a:pos x="connsiteX1" y="connsiteY1"/>
              </a:cxn>
              <a:cxn ang="0">
                <a:pos x="connsiteX2" y="connsiteY2"/>
              </a:cxn>
            </a:cxnLst>
            <a:rect l="l" t="t" r="r" b="b"/>
            <a:pathLst>
              <a:path w="8396288" h="6865938">
                <a:moveTo>
                  <a:pt x="0" y="0"/>
                </a:moveTo>
                <a:lnTo>
                  <a:pt x="8396288" y="0"/>
                </a:lnTo>
                <a:lnTo>
                  <a:pt x="8396288" y="6865938"/>
                </a:lnTo>
                <a:close/>
              </a:path>
            </a:pathLst>
          </a:custGeom>
          <a:solidFill>
            <a:schemeClr val="bg2">
              <a:lumMod val="10000"/>
              <a:lumOff val="90000"/>
            </a:schemeClr>
          </a:solidFill>
        </p:spPr>
      </p:pic>
      <p:sp>
        <p:nvSpPr>
          <p:cNvPr id="67" name="等腰三角形 11"/>
          <p:cNvSpPr/>
          <p:nvPr/>
        </p:nvSpPr>
        <p:spPr>
          <a:xfrm>
            <a:off x="7432395" y="-433042"/>
            <a:ext cx="1843522" cy="1589243"/>
          </a:xfrm>
          <a:prstGeom prst="triangl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7" name="矩形 26"/>
          <p:cNvSpPr/>
          <p:nvPr/>
        </p:nvSpPr>
        <p:spPr>
          <a:xfrm>
            <a:off x="2528057" y="2796169"/>
            <a:ext cx="2898501" cy="553870"/>
          </a:xfrm>
          <a:prstGeom prst="rect">
            <a:avLst/>
          </a:prstGeom>
        </p:spPr>
        <p:txBody>
          <a:bodyPr lIns="0" tIns="0" rIns="0" bIns="0">
            <a:spAutoFit/>
          </a:bodyPr>
          <a:lstStyle/>
          <a:p>
            <a:pPr eaLnBrk="1" hangingPunct="1">
              <a:defRPr/>
            </a:pPr>
            <a:r>
              <a:rPr lang="zh-CN" altLang="en-US" sz="3600" b="1" noProof="1">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后端设计</a:t>
            </a:r>
          </a:p>
        </p:txBody>
      </p:sp>
      <p:grpSp>
        <p:nvGrpSpPr>
          <p:cNvPr id="30" name="组合 29"/>
          <p:cNvGrpSpPr/>
          <p:nvPr/>
        </p:nvGrpSpPr>
        <p:grpSpPr>
          <a:xfrm>
            <a:off x="1099979" y="2732744"/>
            <a:ext cx="925071" cy="925071"/>
            <a:chOff x="3613705" y="2612219"/>
            <a:chExt cx="1495676" cy="1495676"/>
          </a:xfrm>
        </p:grpSpPr>
        <p:sp>
          <p:nvSpPr>
            <p:cNvPr id="31" name="矩形 30"/>
            <p:cNvSpPr/>
            <p:nvPr/>
          </p:nvSpPr>
          <p:spPr>
            <a:xfrm rot="18900000">
              <a:off x="3613705" y="2612219"/>
              <a:ext cx="1495676" cy="149567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32" name="MH_Others_1"/>
            <p:cNvSpPr txBox="1"/>
            <p:nvPr>
              <p:custDataLst>
                <p:tags r:id="rId1"/>
              </p:custDataLst>
            </p:nvPr>
          </p:nvSpPr>
          <p:spPr>
            <a:xfrm>
              <a:off x="3734451" y="2832978"/>
              <a:ext cx="1258866" cy="1007473"/>
            </a:xfrm>
            <a:prstGeom prst="rect">
              <a:avLst/>
            </a:prstGeom>
            <a:noFill/>
          </p:spPr>
          <p:txBody>
            <a:bodyPr vert="horz" wrap="square" lIns="0" tIns="0" rIns="0" bIns="0" anchor="ctr">
              <a:spAutoFit/>
            </a:bodyPr>
            <a:lstStyle/>
            <a:p>
              <a:pPr algn="ctr" eaLnBrk="1" hangingPunct="1">
                <a:defRPr/>
              </a:pPr>
              <a:r>
                <a:rPr lang="en-US" altLang="zh-CN" sz="4050" b="1" noProof="1">
                  <a:solidFill>
                    <a:schemeClr val="bg1"/>
                  </a:solidFill>
                  <a:latin typeface="Arial" panose="020B0604020202020204" pitchFamily="34" charset="0"/>
                  <a:ea typeface="微软雅黑" panose="020B0503020204020204" pitchFamily="34" charset="-122"/>
                  <a:sym typeface="Arial" panose="020B0604020202020204" pitchFamily="34" charset="0"/>
                </a:rPr>
                <a:t>05</a:t>
              </a:r>
              <a:endParaRPr lang="zh-CN" altLang="en-US" sz="4050" b="1" noProof="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grpSp>
    </p:spTree>
    <p:extLst>
      <p:ext uri="{BB962C8B-B14F-4D97-AF65-F5344CB8AC3E}">
        <p14:creationId xmlns:p14="http://schemas.microsoft.com/office/powerpoint/2010/main" val="73188692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p:stCondLst>
                                    <p:cond delay="0"/>
                                  </p:stCondLst>
                                  <p:childTnLst>
                                    <p:set>
                                      <p:cBhvr>
                                        <p:cTn id="6" dur="1" fill="hold">
                                          <p:stCondLst>
                                            <p:cond delay="0"/>
                                          </p:stCondLst>
                                        </p:cTn>
                                        <p:tgtEl>
                                          <p:spTgt spid="67"/>
                                        </p:tgtEl>
                                        <p:attrNameLst>
                                          <p:attrName>style.visibility</p:attrName>
                                        </p:attrNameLst>
                                      </p:cBhvr>
                                      <p:to>
                                        <p:strVal val="visible"/>
                                      </p:to>
                                    </p:set>
                                    <p:animEffect transition="in" filter="fade">
                                      <p:cBhvr>
                                        <p:cTn id="7" dur="1250"/>
                                        <p:tgtEl>
                                          <p:spTgt spid="67"/>
                                        </p:tgtEl>
                                      </p:cBhvr>
                                    </p:animEffect>
                                    <p:anim calcmode="lin" valueType="num">
                                      <p:cBhvr>
                                        <p:cTn id="8" dur="1250" fill="hold"/>
                                        <p:tgtEl>
                                          <p:spTgt spid="67"/>
                                        </p:tgtEl>
                                        <p:attrNameLst>
                                          <p:attrName>ppt_x</p:attrName>
                                        </p:attrNameLst>
                                      </p:cBhvr>
                                      <p:tavLst>
                                        <p:tav tm="0">
                                          <p:val>
                                            <p:strVal val="#ppt_x"/>
                                          </p:val>
                                        </p:tav>
                                        <p:tav tm="100000">
                                          <p:val>
                                            <p:strVal val="#ppt_x"/>
                                          </p:val>
                                        </p:tav>
                                      </p:tavLst>
                                    </p:anim>
                                    <p:anim calcmode="lin" valueType="num">
                                      <p:cBhvr>
                                        <p:cTn id="9" dur="1125" decel="100000" fill="hold"/>
                                        <p:tgtEl>
                                          <p:spTgt spid="67"/>
                                        </p:tgtEl>
                                        <p:attrNameLst>
                                          <p:attrName>ppt_y</p:attrName>
                                        </p:attrNameLst>
                                      </p:cBhvr>
                                      <p:tavLst>
                                        <p:tav tm="0">
                                          <p:val>
                                            <p:strVal val="#ppt_y+1"/>
                                          </p:val>
                                        </p:tav>
                                        <p:tav tm="100000">
                                          <p:val>
                                            <p:strVal val="#ppt_y-.03"/>
                                          </p:val>
                                        </p:tav>
                                      </p:tavLst>
                                    </p:anim>
                                    <p:anim calcmode="lin" valueType="num">
                                      <p:cBhvr>
                                        <p:cTn id="10" dur="125" accel="100000" fill="hold">
                                          <p:stCondLst>
                                            <p:cond delay="1125"/>
                                          </p:stCondLst>
                                        </p:cTn>
                                        <p:tgtEl>
                                          <p:spTgt spid="67"/>
                                        </p:tgtEl>
                                        <p:attrNameLst>
                                          <p:attrName>ppt_y</p:attrName>
                                        </p:attrNameLst>
                                      </p:cBhvr>
                                      <p:tavLst>
                                        <p:tav tm="0">
                                          <p:val>
                                            <p:strVal val="#ppt_y-.03"/>
                                          </p:val>
                                        </p:tav>
                                        <p:tav tm="100000">
                                          <p:val>
                                            <p:strVal val="#ppt_y"/>
                                          </p:val>
                                        </p:tav>
                                      </p:tavLst>
                                    </p:anim>
                                  </p:childTnLst>
                                </p:cTn>
                              </p:par>
                            </p:childTnLst>
                          </p:cTn>
                        </p:par>
                        <p:par>
                          <p:cTn id="11" fill="hold">
                            <p:stCondLst>
                              <p:cond delay="1500"/>
                            </p:stCondLst>
                            <p:childTnLst>
                              <p:par>
                                <p:cTn id="12" presetID="2" presetClass="entr" presetSubtype="1" fill="hold" nodeType="afterEffect">
                                  <p:stCondLst>
                                    <p:cond delay="0"/>
                                  </p:stCondLst>
                                  <p:childTnLst>
                                    <p:set>
                                      <p:cBhvr>
                                        <p:cTn id="13" dur="1" fill="hold">
                                          <p:stCondLst>
                                            <p:cond delay="0"/>
                                          </p:stCondLst>
                                        </p:cTn>
                                        <p:tgtEl>
                                          <p:spTgt spid="30"/>
                                        </p:tgtEl>
                                        <p:attrNameLst>
                                          <p:attrName>style.visibility</p:attrName>
                                        </p:attrNameLst>
                                      </p:cBhvr>
                                      <p:to>
                                        <p:strVal val="visible"/>
                                      </p:to>
                                    </p:set>
                                    <p:anim calcmode="lin" valueType="num">
                                      <p:cBhvr additive="base">
                                        <p:cTn id="14" dur="500" fill="hold"/>
                                        <p:tgtEl>
                                          <p:spTgt spid="30"/>
                                        </p:tgtEl>
                                        <p:attrNameLst>
                                          <p:attrName>ppt_x</p:attrName>
                                        </p:attrNameLst>
                                      </p:cBhvr>
                                      <p:tavLst>
                                        <p:tav tm="0">
                                          <p:val>
                                            <p:strVal val="#ppt_x"/>
                                          </p:val>
                                        </p:tav>
                                        <p:tav tm="100000">
                                          <p:val>
                                            <p:strVal val="#ppt_x"/>
                                          </p:val>
                                        </p:tav>
                                      </p:tavLst>
                                    </p:anim>
                                    <p:anim calcmode="lin" valueType="num">
                                      <p:cBhvr additive="base">
                                        <p:cTn id="15" dur="500" fill="hold"/>
                                        <p:tgtEl>
                                          <p:spTgt spid="30"/>
                                        </p:tgtEl>
                                        <p:attrNameLst>
                                          <p:attrName>ppt_y</p:attrName>
                                        </p:attrNameLst>
                                      </p:cBhvr>
                                      <p:tavLst>
                                        <p:tav tm="0">
                                          <p:val>
                                            <p:strVal val="0-#ppt_h/2"/>
                                          </p:val>
                                        </p:tav>
                                        <p:tav tm="100000">
                                          <p:val>
                                            <p:strVal val="#ppt_y"/>
                                          </p:val>
                                        </p:tav>
                                      </p:tavLst>
                                    </p:anim>
                                  </p:childTnLst>
                                </p:cTn>
                              </p:par>
                            </p:childTnLst>
                          </p:cTn>
                        </p:par>
                        <p:par>
                          <p:cTn id="16" fill="hold">
                            <p:stCondLst>
                              <p:cond delay="2000"/>
                            </p:stCondLst>
                            <p:childTnLst>
                              <p:par>
                                <p:cTn id="17" presetID="23" presetClass="entr" presetSubtype="32" fill="hold" grpId="0" nodeType="afterEffect">
                                  <p:stCondLst>
                                    <p:cond delay="0"/>
                                  </p:stCondLst>
                                  <p:childTnLst>
                                    <p:set>
                                      <p:cBhvr>
                                        <p:cTn id="18" dur="1" fill="hold">
                                          <p:stCondLst>
                                            <p:cond delay="0"/>
                                          </p:stCondLst>
                                        </p:cTn>
                                        <p:tgtEl>
                                          <p:spTgt spid="27"/>
                                        </p:tgtEl>
                                        <p:attrNameLst>
                                          <p:attrName>style.visibility</p:attrName>
                                        </p:attrNameLst>
                                      </p:cBhvr>
                                      <p:to>
                                        <p:strVal val="visible"/>
                                      </p:to>
                                    </p:set>
                                    <p:anim calcmode="lin" valueType="num">
                                      <p:cBhvr>
                                        <p:cTn id="19" dur="500" fill="hold"/>
                                        <p:tgtEl>
                                          <p:spTgt spid="27"/>
                                        </p:tgtEl>
                                        <p:attrNameLst>
                                          <p:attrName>ppt_w</p:attrName>
                                        </p:attrNameLst>
                                      </p:cBhvr>
                                      <p:tavLst>
                                        <p:tav tm="0">
                                          <p:val>
                                            <p:strVal val="4*#ppt_w"/>
                                          </p:val>
                                        </p:tav>
                                        <p:tav tm="100000">
                                          <p:val>
                                            <p:strVal val="#ppt_w"/>
                                          </p:val>
                                        </p:tav>
                                      </p:tavLst>
                                    </p:anim>
                                    <p:anim calcmode="lin" valueType="num">
                                      <p:cBhvr>
                                        <p:cTn id="20" dur="500" fill="hold"/>
                                        <p:tgtEl>
                                          <p:spTgt spid="27"/>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animBg="1"/>
      <p:bldP spid="27"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grpSp>
        <p:nvGrpSpPr>
          <p:cNvPr id="20" name="组合 19"/>
          <p:cNvGrpSpPr/>
          <p:nvPr/>
        </p:nvGrpSpPr>
        <p:grpSpPr>
          <a:xfrm>
            <a:off x="2714538" y="340191"/>
            <a:ext cx="6139168" cy="129804"/>
            <a:chOff x="2713964" y="340296"/>
            <a:chExt cx="6141063" cy="129844"/>
          </a:xfrm>
        </p:grpSpPr>
        <p:cxnSp>
          <p:nvCxnSpPr>
            <p:cNvPr id="21" name="直接连接符 20"/>
            <p:cNvCxnSpPr>
              <a:endCxn id="22" idx="3"/>
            </p:cNvCxnSpPr>
            <p:nvPr/>
          </p:nvCxnSpPr>
          <p:spPr>
            <a:xfrm flipH="1">
              <a:off x="2843808" y="405218"/>
              <a:ext cx="6011219" cy="0"/>
            </a:xfrm>
            <a:prstGeom prst="line">
              <a:avLst/>
            </a:prstGeom>
            <a:ln>
              <a:solidFill>
                <a:schemeClr val="tx2">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2" name="矩形 21"/>
            <p:cNvSpPr/>
            <p:nvPr/>
          </p:nvSpPr>
          <p:spPr>
            <a:xfrm>
              <a:off x="2713964" y="340296"/>
              <a:ext cx="129844" cy="129844"/>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grpSp>
      <p:sp>
        <p:nvSpPr>
          <p:cNvPr id="23" name="KSO_GT1.1.1"/>
          <p:cNvSpPr txBox="1"/>
          <p:nvPr/>
        </p:nvSpPr>
        <p:spPr>
          <a:xfrm>
            <a:off x="1439955" y="308574"/>
            <a:ext cx="1190258" cy="247574"/>
          </a:xfrm>
          <a:prstGeom prst="rect">
            <a:avLst/>
          </a:prstGeom>
          <a:noFill/>
          <a:ln>
            <a:noFill/>
          </a:ln>
        </p:spPr>
        <p:txBody>
          <a:bodyPr lIns="0" tIns="0" rIns="0" bIns="0"/>
          <a:lstStyle>
            <a:lvl1pPr defTabSz="464820">
              <a:defRPr sz="1400">
                <a:solidFill>
                  <a:schemeClr val="tx1"/>
                </a:solidFill>
                <a:latin typeface="微软雅黑" panose="020B0503020204020204" pitchFamily="34" charset="-122"/>
                <a:ea typeface="微软雅黑" panose="020B0503020204020204" pitchFamily="34" charset="-122"/>
              </a:defRPr>
            </a:lvl1pPr>
            <a:lvl2pPr marL="755650" indent="-290830" defTabSz="464820">
              <a:defRPr sz="1400">
                <a:solidFill>
                  <a:schemeClr val="tx1"/>
                </a:solidFill>
                <a:latin typeface="微软雅黑" panose="020B0503020204020204" pitchFamily="34" charset="-122"/>
                <a:ea typeface="微软雅黑" panose="020B0503020204020204" pitchFamily="34" charset="-122"/>
              </a:defRPr>
            </a:lvl2pPr>
            <a:lvl3pPr marL="1160780" indent="-230505" defTabSz="464820">
              <a:defRPr sz="1400">
                <a:solidFill>
                  <a:schemeClr val="tx1"/>
                </a:solidFill>
                <a:latin typeface="微软雅黑" panose="020B0503020204020204" pitchFamily="34" charset="-122"/>
                <a:ea typeface="微软雅黑" panose="020B0503020204020204" pitchFamily="34" charset="-122"/>
              </a:defRPr>
            </a:lvl3pPr>
            <a:lvl4pPr marL="1625600" indent="-230505" defTabSz="464820">
              <a:defRPr sz="1400">
                <a:solidFill>
                  <a:schemeClr val="tx1"/>
                </a:solidFill>
                <a:latin typeface="微软雅黑" panose="020B0503020204020204" pitchFamily="34" charset="-122"/>
                <a:ea typeface="微软雅黑" panose="020B0503020204020204" pitchFamily="34" charset="-122"/>
              </a:defRPr>
            </a:lvl4pPr>
            <a:lvl5pPr marL="2091055" indent="-231775" defTabSz="464820">
              <a:defRPr sz="1400">
                <a:solidFill>
                  <a:schemeClr val="tx1"/>
                </a:solidFill>
                <a:latin typeface="微软雅黑" panose="020B0503020204020204" pitchFamily="34" charset="-122"/>
                <a:ea typeface="微软雅黑" panose="020B0503020204020204" pitchFamily="34" charset="-122"/>
              </a:defRPr>
            </a:lvl5pPr>
            <a:lvl6pPr marL="2548255" indent="-231775" algn="ctr" defTabSz="464820" eaLnBrk="0" fontAlgn="ctr" hangingPunct="0">
              <a:spcBef>
                <a:spcPct val="0"/>
              </a:spcBef>
              <a:spcAft>
                <a:spcPct val="0"/>
              </a:spcAft>
              <a:buClr>
                <a:srgbClr val="FF0000"/>
              </a:buClr>
              <a:buSzPct val="70000"/>
              <a:buFont typeface="Arial" panose="020B0604020202020204" pitchFamily="34" charset="0"/>
              <a:defRPr sz="1400">
                <a:solidFill>
                  <a:schemeClr val="tx1"/>
                </a:solidFill>
                <a:latin typeface="微软雅黑" panose="020B0503020204020204" pitchFamily="34" charset="-122"/>
                <a:ea typeface="微软雅黑" panose="020B0503020204020204" pitchFamily="34" charset="-122"/>
              </a:defRPr>
            </a:lvl6pPr>
            <a:lvl7pPr marL="3005455" indent="-231775" algn="ctr" defTabSz="464820" eaLnBrk="0" fontAlgn="ctr" hangingPunct="0">
              <a:spcBef>
                <a:spcPct val="0"/>
              </a:spcBef>
              <a:spcAft>
                <a:spcPct val="0"/>
              </a:spcAft>
              <a:buClr>
                <a:srgbClr val="FF0000"/>
              </a:buClr>
              <a:buSzPct val="70000"/>
              <a:buFont typeface="Arial" panose="020B0604020202020204" pitchFamily="34" charset="0"/>
              <a:defRPr sz="1400">
                <a:solidFill>
                  <a:schemeClr val="tx1"/>
                </a:solidFill>
                <a:latin typeface="微软雅黑" panose="020B0503020204020204" pitchFamily="34" charset="-122"/>
                <a:ea typeface="微软雅黑" panose="020B0503020204020204" pitchFamily="34" charset="-122"/>
              </a:defRPr>
            </a:lvl7pPr>
            <a:lvl8pPr marL="3462655" indent="-231775" algn="ctr" defTabSz="464820" eaLnBrk="0" fontAlgn="ctr" hangingPunct="0">
              <a:spcBef>
                <a:spcPct val="0"/>
              </a:spcBef>
              <a:spcAft>
                <a:spcPct val="0"/>
              </a:spcAft>
              <a:buClr>
                <a:srgbClr val="FF0000"/>
              </a:buClr>
              <a:buSzPct val="70000"/>
              <a:buFont typeface="Arial" panose="020B0604020202020204" pitchFamily="34" charset="0"/>
              <a:defRPr sz="1400">
                <a:solidFill>
                  <a:schemeClr val="tx1"/>
                </a:solidFill>
                <a:latin typeface="微软雅黑" panose="020B0503020204020204" pitchFamily="34" charset="-122"/>
                <a:ea typeface="微软雅黑" panose="020B0503020204020204" pitchFamily="34" charset="-122"/>
              </a:defRPr>
            </a:lvl8pPr>
            <a:lvl9pPr marL="3919855" indent="-231775" algn="ctr" defTabSz="464820" eaLnBrk="0" fontAlgn="ctr" hangingPunct="0">
              <a:spcBef>
                <a:spcPct val="0"/>
              </a:spcBef>
              <a:spcAft>
                <a:spcPct val="0"/>
              </a:spcAft>
              <a:buClr>
                <a:srgbClr val="FF0000"/>
              </a:buClr>
              <a:buSzPct val="70000"/>
              <a:buFont typeface="Arial" panose="020B0604020202020204" pitchFamily="34" charset="0"/>
              <a:defRPr sz="1400">
                <a:solidFill>
                  <a:schemeClr val="tx1"/>
                </a:solidFill>
                <a:latin typeface="微软雅黑" panose="020B0503020204020204" pitchFamily="34" charset="-122"/>
                <a:ea typeface="微软雅黑" panose="020B0503020204020204" pitchFamily="34" charset="-122"/>
              </a:defRPr>
            </a:lvl9pPr>
          </a:lstStyle>
          <a:p>
            <a:pPr algn="ctr" eaLnBrk="1" fontAlgn="base" hangingPunct="1">
              <a:lnSpc>
                <a:spcPct val="120000"/>
              </a:lnSpc>
              <a:buClrTx/>
              <a:buSzTx/>
              <a:buFontTx/>
              <a:buNone/>
            </a:pPr>
            <a:r>
              <a:rPr lang="zh-CN" altLang="en-US" sz="1200" dirty="0">
                <a:solidFill>
                  <a:schemeClr val="tx1">
                    <a:lumMod val="50000"/>
                    <a:lumOff val="50000"/>
                  </a:schemeClr>
                </a:solidFill>
              </a:rPr>
              <a:t>后端设计</a:t>
            </a:r>
            <a:endParaRPr lang="en-US" altLang="zh-CN" sz="1200" dirty="0">
              <a:solidFill>
                <a:schemeClr val="tx1">
                  <a:lumMod val="50000"/>
                  <a:lumOff val="50000"/>
                </a:schemeClr>
              </a:solidFill>
            </a:endParaRPr>
          </a:p>
        </p:txBody>
      </p:sp>
      <p:sp>
        <p:nvSpPr>
          <p:cNvPr id="24" name="矩形 23"/>
          <p:cNvSpPr/>
          <p:nvPr/>
        </p:nvSpPr>
        <p:spPr>
          <a:xfrm>
            <a:off x="894034" y="302638"/>
            <a:ext cx="443787" cy="443787"/>
          </a:xfrm>
          <a:prstGeom prst="rect">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25" name="矩形 24"/>
          <p:cNvSpPr/>
          <p:nvPr/>
        </p:nvSpPr>
        <p:spPr>
          <a:xfrm>
            <a:off x="601482" y="135387"/>
            <a:ext cx="443787" cy="443787"/>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0" name="TextBox 99">
            <a:extLst>
              <a:ext uri="{FF2B5EF4-FFF2-40B4-BE49-F238E27FC236}">
                <a16:creationId xmlns:a16="http://schemas.microsoft.com/office/drawing/2014/main" id="{F870531D-8EC5-0D19-915B-C55F4E950358}"/>
              </a:ext>
            </a:extLst>
          </p:cNvPr>
          <p:cNvSpPr txBox="1"/>
          <p:nvPr/>
        </p:nvSpPr>
        <p:spPr>
          <a:xfrm>
            <a:off x="413397" y="837223"/>
            <a:ext cx="2301141" cy="487231"/>
          </a:xfrm>
          <a:prstGeom prst="rect">
            <a:avLst/>
          </a:prstGeom>
          <a:noFill/>
        </p:spPr>
        <p:txBody>
          <a:bodyPr wrap="square" lIns="68563" tIns="34281" rIns="68563" bIns="34281">
            <a:spAutoFit/>
          </a:bodyPr>
          <a:lstStyle>
            <a:lvl1pPr eaLnBrk="0" hangingPunct="0">
              <a:defRPr sz="3600">
                <a:solidFill>
                  <a:schemeClr val="tx1"/>
                </a:solidFill>
                <a:latin typeface="Lato Light" charset="0"/>
                <a:ea typeface="MS PGothic" panose="020B0600070205080204" pitchFamily="34" charset="-128"/>
              </a:defRPr>
            </a:lvl1pPr>
            <a:lvl2pPr marL="742950" indent="-285750" eaLnBrk="0" hangingPunct="0">
              <a:defRPr sz="3600">
                <a:solidFill>
                  <a:schemeClr val="tx1"/>
                </a:solidFill>
                <a:latin typeface="Lato Light" charset="0"/>
                <a:ea typeface="MS PGothic" panose="020B0600070205080204" pitchFamily="34" charset="-128"/>
              </a:defRPr>
            </a:lvl2pPr>
            <a:lvl3pPr marL="1143000" indent="-228600" eaLnBrk="0" hangingPunct="0">
              <a:defRPr sz="3600">
                <a:solidFill>
                  <a:schemeClr val="tx1"/>
                </a:solidFill>
                <a:latin typeface="Lato Light" charset="0"/>
                <a:ea typeface="MS PGothic" panose="020B0600070205080204" pitchFamily="34" charset="-128"/>
              </a:defRPr>
            </a:lvl3pPr>
            <a:lvl4pPr marL="1600200" indent="-228600" eaLnBrk="0" hangingPunct="0">
              <a:defRPr sz="3600">
                <a:solidFill>
                  <a:schemeClr val="tx1"/>
                </a:solidFill>
                <a:latin typeface="Lato Light" charset="0"/>
                <a:ea typeface="MS PGothic" panose="020B0600070205080204" pitchFamily="34" charset="-128"/>
              </a:defRPr>
            </a:lvl4pPr>
            <a:lvl5pPr marL="2057400" indent="-228600" eaLnBrk="0" hangingPunct="0">
              <a:defRPr sz="3600">
                <a:solidFill>
                  <a:schemeClr val="tx1"/>
                </a:solidFill>
                <a:latin typeface="Lato Light" charset="0"/>
                <a:ea typeface="MS PGothic" panose="020B0600070205080204" pitchFamily="34" charset="-128"/>
              </a:defRPr>
            </a:lvl5pPr>
            <a:lvl6pPr marL="2514600" indent="-228600" defTabSz="1826895" eaLnBrk="0" fontAlgn="base" hangingPunct="0">
              <a:spcBef>
                <a:spcPct val="0"/>
              </a:spcBef>
              <a:spcAft>
                <a:spcPct val="0"/>
              </a:spcAft>
              <a:defRPr sz="3600">
                <a:solidFill>
                  <a:schemeClr val="tx1"/>
                </a:solidFill>
                <a:latin typeface="Lato Light" charset="0"/>
                <a:ea typeface="MS PGothic" panose="020B0600070205080204" pitchFamily="34" charset="-128"/>
              </a:defRPr>
            </a:lvl6pPr>
            <a:lvl7pPr marL="2971800" indent="-228600" defTabSz="1826895" eaLnBrk="0" fontAlgn="base" hangingPunct="0">
              <a:spcBef>
                <a:spcPct val="0"/>
              </a:spcBef>
              <a:spcAft>
                <a:spcPct val="0"/>
              </a:spcAft>
              <a:defRPr sz="3600">
                <a:solidFill>
                  <a:schemeClr val="tx1"/>
                </a:solidFill>
                <a:latin typeface="Lato Light" charset="0"/>
                <a:ea typeface="MS PGothic" panose="020B0600070205080204" pitchFamily="34" charset="-128"/>
              </a:defRPr>
            </a:lvl7pPr>
            <a:lvl8pPr marL="3429000" indent="-228600" defTabSz="1826895" eaLnBrk="0" fontAlgn="base" hangingPunct="0">
              <a:spcBef>
                <a:spcPct val="0"/>
              </a:spcBef>
              <a:spcAft>
                <a:spcPct val="0"/>
              </a:spcAft>
              <a:defRPr sz="3600">
                <a:solidFill>
                  <a:schemeClr val="tx1"/>
                </a:solidFill>
                <a:latin typeface="Lato Light" charset="0"/>
                <a:ea typeface="MS PGothic" panose="020B0600070205080204" pitchFamily="34" charset="-128"/>
              </a:defRPr>
            </a:lvl8pPr>
            <a:lvl9pPr marL="3886200" indent="-228600" defTabSz="1826895" eaLnBrk="0" fontAlgn="base" hangingPunct="0">
              <a:spcBef>
                <a:spcPct val="0"/>
              </a:spcBef>
              <a:spcAft>
                <a:spcPct val="0"/>
              </a:spcAft>
              <a:defRPr sz="3600">
                <a:solidFill>
                  <a:schemeClr val="tx1"/>
                </a:solidFill>
                <a:latin typeface="Lato Light" charset="0"/>
                <a:ea typeface="MS PGothic" panose="020B0600070205080204" pitchFamily="34" charset="-128"/>
              </a:defRPr>
            </a:lvl9pPr>
          </a:lstStyle>
          <a:p>
            <a:pPr fontAlgn="base">
              <a:lnSpc>
                <a:spcPct val="125000"/>
              </a:lnSpc>
              <a:spcBef>
                <a:spcPct val="0"/>
              </a:spcBef>
              <a:spcAft>
                <a:spcPct val="0"/>
              </a:spcAft>
            </a:pPr>
            <a:r>
              <a:rPr lang="zh-CN" altLang="en-US" sz="2400" dirty="0">
                <a:solidFill>
                  <a:schemeClr val="tx1">
                    <a:lumMod val="75000"/>
                    <a:lumOff val="25000"/>
                  </a:schemeClr>
                </a:solidFill>
                <a:ea typeface="微软雅黑" panose="020B0503020204020204" pitchFamily="34" charset="-122"/>
              </a:rPr>
              <a:t>用户模块</a:t>
            </a:r>
            <a:endParaRPr lang="en-US" altLang="zh-CN" sz="2400" dirty="0">
              <a:solidFill>
                <a:schemeClr val="tx1">
                  <a:lumMod val="75000"/>
                  <a:lumOff val="25000"/>
                </a:schemeClr>
              </a:solidFill>
              <a:ea typeface="微软雅黑" panose="020B0503020204020204" pitchFamily="34" charset="-122"/>
            </a:endParaRPr>
          </a:p>
        </p:txBody>
      </p:sp>
      <p:pic>
        <p:nvPicPr>
          <p:cNvPr id="11" name="图片 10">
            <a:extLst>
              <a:ext uri="{FF2B5EF4-FFF2-40B4-BE49-F238E27FC236}">
                <a16:creationId xmlns:a16="http://schemas.microsoft.com/office/drawing/2014/main" id="{62745E5E-1C8F-006C-1BCF-A5698FD70D1E}"/>
              </a:ext>
            </a:extLst>
          </p:cNvPr>
          <p:cNvPicPr>
            <a:picLocks noChangeAspect="1"/>
          </p:cNvPicPr>
          <p:nvPr/>
        </p:nvPicPr>
        <p:blipFill>
          <a:blip r:embed="rId3"/>
          <a:stretch>
            <a:fillRect/>
          </a:stretch>
        </p:blipFill>
        <p:spPr>
          <a:xfrm>
            <a:off x="413397" y="1415251"/>
            <a:ext cx="4790831" cy="2134767"/>
          </a:xfrm>
          <a:prstGeom prst="rect">
            <a:avLst/>
          </a:prstGeom>
        </p:spPr>
      </p:pic>
      <p:sp>
        <p:nvSpPr>
          <p:cNvPr id="13" name="TextBox 99">
            <a:extLst>
              <a:ext uri="{FF2B5EF4-FFF2-40B4-BE49-F238E27FC236}">
                <a16:creationId xmlns:a16="http://schemas.microsoft.com/office/drawing/2014/main" id="{8D5999C8-1427-8B39-3B72-F92D9F45DEC8}"/>
              </a:ext>
            </a:extLst>
          </p:cNvPr>
          <p:cNvSpPr txBox="1"/>
          <p:nvPr/>
        </p:nvSpPr>
        <p:spPr>
          <a:xfrm>
            <a:off x="5713034" y="1392531"/>
            <a:ext cx="3342041" cy="1503086"/>
          </a:xfrm>
          <a:prstGeom prst="rect">
            <a:avLst/>
          </a:prstGeom>
          <a:noFill/>
        </p:spPr>
        <p:txBody>
          <a:bodyPr wrap="square" lIns="68563" tIns="34281" rIns="68563" bIns="34281">
            <a:spAutoFit/>
          </a:bodyPr>
          <a:lstStyle>
            <a:lvl1pPr eaLnBrk="0" hangingPunct="0">
              <a:defRPr sz="3600">
                <a:solidFill>
                  <a:schemeClr val="tx1"/>
                </a:solidFill>
                <a:latin typeface="Lato Light" charset="0"/>
                <a:ea typeface="MS PGothic" panose="020B0600070205080204" pitchFamily="34" charset="-128"/>
              </a:defRPr>
            </a:lvl1pPr>
            <a:lvl2pPr marL="742950" indent="-285750" eaLnBrk="0" hangingPunct="0">
              <a:defRPr sz="3600">
                <a:solidFill>
                  <a:schemeClr val="tx1"/>
                </a:solidFill>
                <a:latin typeface="Lato Light" charset="0"/>
                <a:ea typeface="MS PGothic" panose="020B0600070205080204" pitchFamily="34" charset="-128"/>
              </a:defRPr>
            </a:lvl2pPr>
            <a:lvl3pPr marL="1143000" indent="-228600" eaLnBrk="0" hangingPunct="0">
              <a:defRPr sz="3600">
                <a:solidFill>
                  <a:schemeClr val="tx1"/>
                </a:solidFill>
                <a:latin typeface="Lato Light" charset="0"/>
                <a:ea typeface="MS PGothic" panose="020B0600070205080204" pitchFamily="34" charset="-128"/>
              </a:defRPr>
            </a:lvl3pPr>
            <a:lvl4pPr marL="1600200" indent="-228600" eaLnBrk="0" hangingPunct="0">
              <a:defRPr sz="3600">
                <a:solidFill>
                  <a:schemeClr val="tx1"/>
                </a:solidFill>
                <a:latin typeface="Lato Light" charset="0"/>
                <a:ea typeface="MS PGothic" panose="020B0600070205080204" pitchFamily="34" charset="-128"/>
              </a:defRPr>
            </a:lvl4pPr>
            <a:lvl5pPr marL="2057400" indent="-228600" eaLnBrk="0" hangingPunct="0">
              <a:defRPr sz="3600">
                <a:solidFill>
                  <a:schemeClr val="tx1"/>
                </a:solidFill>
                <a:latin typeface="Lato Light" charset="0"/>
                <a:ea typeface="MS PGothic" panose="020B0600070205080204" pitchFamily="34" charset="-128"/>
              </a:defRPr>
            </a:lvl5pPr>
            <a:lvl6pPr marL="2514600" indent="-228600" defTabSz="1826895" eaLnBrk="0" fontAlgn="base" hangingPunct="0">
              <a:spcBef>
                <a:spcPct val="0"/>
              </a:spcBef>
              <a:spcAft>
                <a:spcPct val="0"/>
              </a:spcAft>
              <a:defRPr sz="3600">
                <a:solidFill>
                  <a:schemeClr val="tx1"/>
                </a:solidFill>
                <a:latin typeface="Lato Light" charset="0"/>
                <a:ea typeface="MS PGothic" panose="020B0600070205080204" pitchFamily="34" charset="-128"/>
              </a:defRPr>
            </a:lvl6pPr>
            <a:lvl7pPr marL="2971800" indent="-228600" defTabSz="1826895" eaLnBrk="0" fontAlgn="base" hangingPunct="0">
              <a:spcBef>
                <a:spcPct val="0"/>
              </a:spcBef>
              <a:spcAft>
                <a:spcPct val="0"/>
              </a:spcAft>
              <a:defRPr sz="3600">
                <a:solidFill>
                  <a:schemeClr val="tx1"/>
                </a:solidFill>
                <a:latin typeface="Lato Light" charset="0"/>
                <a:ea typeface="MS PGothic" panose="020B0600070205080204" pitchFamily="34" charset="-128"/>
              </a:defRPr>
            </a:lvl7pPr>
            <a:lvl8pPr marL="3429000" indent="-228600" defTabSz="1826895" eaLnBrk="0" fontAlgn="base" hangingPunct="0">
              <a:spcBef>
                <a:spcPct val="0"/>
              </a:spcBef>
              <a:spcAft>
                <a:spcPct val="0"/>
              </a:spcAft>
              <a:defRPr sz="3600">
                <a:solidFill>
                  <a:schemeClr val="tx1"/>
                </a:solidFill>
                <a:latin typeface="Lato Light" charset="0"/>
                <a:ea typeface="MS PGothic" panose="020B0600070205080204" pitchFamily="34" charset="-128"/>
              </a:defRPr>
            </a:lvl8pPr>
            <a:lvl9pPr marL="3886200" indent="-228600" defTabSz="1826895" eaLnBrk="0" fontAlgn="base" hangingPunct="0">
              <a:spcBef>
                <a:spcPct val="0"/>
              </a:spcBef>
              <a:spcAft>
                <a:spcPct val="0"/>
              </a:spcAft>
              <a:defRPr sz="3600">
                <a:solidFill>
                  <a:schemeClr val="tx1"/>
                </a:solidFill>
                <a:latin typeface="Lato Light" charset="0"/>
                <a:ea typeface="MS PGothic" panose="020B0600070205080204" pitchFamily="34" charset="-128"/>
              </a:defRPr>
            </a:lvl9pPr>
          </a:lstStyle>
          <a:p>
            <a:pPr marL="285750" indent="-285750" fontAlgn="base">
              <a:lnSpc>
                <a:spcPct val="150000"/>
              </a:lnSpc>
              <a:spcBef>
                <a:spcPct val="0"/>
              </a:spcBef>
              <a:spcAft>
                <a:spcPct val="0"/>
              </a:spcAft>
              <a:buFont typeface="Arial" panose="020B0604020202020204" pitchFamily="34" charset="0"/>
              <a:buChar char="•"/>
            </a:pPr>
            <a:r>
              <a:rPr lang="zh-CN" altLang="en-US" sz="1600" b="1" dirty="0">
                <a:latin typeface="微软雅黑" panose="020B0503020204020204" pitchFamily="34" charset="-122"/>
                <a:ea typeface="微软雅黑" panose="020B0503020204020204" pitchFamily="34" charset="-122"/>
                <a:sym typeface="Gill Sans" charset="0"/>
              </a:rPr>
              <a:t>使用</a:t>
            </a:r>
            <a:r>
              <a:rPr lang="en-US" altLang="zh-CN" sz="1600" b="1" dirty="0">
                <a:latin typeface="微软雅黑" panose="020B0503020204020204" pitchFamily="34" charset="-122"/>
                <a:ea typeface="微软雅黑" panose="020B0503020204020204" pitchFamily="34" charset="-122"/>
                <a:sym typeface="Gill Sans" charset="0"/>
              </a:rPr>
              <a:t>Django</a:t>
            </a:r>
            <a:r>
              <a:rPr lang="zh-CN" altLang="en-US" sz="1600" b="1" dirty="0">
                <a:latin typeface="微软雅黑" panose="020B0503020204020204" pitchFamily="34" charset="-122"/>
                <a:ea typeface="微软雅黑" panose="020B0503020204020204" pitchFamily="34" charset="-122"/>
                <a:sym typeface="Gill Sans" charset="0"/>
              </a:rPr>
              <a:t>自带的用户模板</a:t>
            </a:r>
            <a:endParaRPr lang="en-US" altLang="zh-CN" sz="1600" b="1" dirty="0">
              <a:latin typeface="微软雅黑" panose="020B0503020204020204" pitchFamily="34" charset="-122"/>
              <a:ea typeface="微软雅黑" panose="020B0503020204020204" pitchFamily="34" charset="-122"/>
              <a:sym typeface="Gill Sans" charset="0"/>
            </a:endParaRPr>
          </a:p>
          <a:p>
            <a:pPr marL="285750" indent="-285750" fontAlgn="base">
              <a:lnSpc>
                <a:spcPct val="150000"/>
              </a:lnSpc>
              <a:spcBef>
                <a:spcPct val="0"/>
              </a:spcBef>
              <a:spcAft>
                <a:spcPct val="0"/>
              </a:spcAft>
              <a:buFont typeface="Arial" panose="020B0604020202020204" pitchFamily="34" charset="0"/>
              <a:buChar char="•"/>
            </a:pPr>
            <a:r>
              <a:rPr lang="zh-CN" altLang="en-US" sz="1600" b="1" dirty="0">
                <a:latin typeface="微软雅黑" panose="020B0503020204020204" pitchFamily="34" charset="-122"/>
                <a:ea typeface="微软雅黑" panose="020B0503020204020204" pitchFamily="34" charset="-122"/>
                <a:sym typeface="Gill Sans" charset="0"/>
              </a:rPr>
              <a:t>登陆使用</a:t>
            </a:r>
            <a:r>
              <a:rPr lang="en-US" altLang="zh-CN" sz="1600" b="1" dirty="0" err="1">
                <a:latin typeface="微软雅黑" panose="020B0503020204020204" pitchFamily="34" charset="-122"/>
                <a:ea typeface="微软雅黑" panose="020B0503020204020204" pitchFamily="34" charset="-122"/>
                <a:sym typeface="Gill Sans" charset="0"/>
              </a:rPr>
              <a:t>AuthTokenSerializer</a:t>
            </a:r>
            <a:r>
              <a:rPr lang="zh-CN" altLang="en-US" sz="1600" b="1" dirty="0">
                <a:latin typeface="微软雅黑" panose="020B0503020204020204" pitchFamily="34" charset="-122"/>
                <a:ea typeface="微软雅黑" panose="020B0503020204020204" pitchFamily="34" charset="-122"/>
                <a:sym typeface="Gill Sans" charset="0"/>
              </a:rPr>
              <a:t>模块</a:t>
            </a:r>
            <a:endParaRPr lang="en-US" altLang="zh-CN" sz="1600" b="1" dirty="0">
              <a:latin typeface="微软雅黑" panose="020B0503020204020204" pitchFamily="34" charset="-122"/>
              <a:ea typeface="微软雅黑" panose="020B0503020204020204" pitchFamily="34" charset="-122"/>
              <a:sym typeface="Gill Sans" charset="0"/>
            </a:endParaRPr>
          </a:p>
          <a:p>
            <a:pPr marL="285750" indent="-285750" fontAlgn="base">
              <a:lnSpc>
                <a:spcPct val="150000"/>
              </a:lnSpc>
              <a:spcBef>
                <a:spcPct val="0"/>
              </a:spcBef>
              <a:spcAft>
                <a:spcPct val="0"/>
              </a:spcAft>
              <a:buFont typeface="Arial" panose="020B0604020202020204" pitchFamily="34" charset="0"/>
              <a:buChar char="•"/>
            </a:pPr>
            <a:r>
              <a:rPr lang="zh-CN" altLang="en-US" sz="1600" b="1" dirty="0">
                <a:latin typeface="微软雅黑" panose="020B0503020204020204" pitchFamily="34" charset="-122"/>
                <a:ea typeface="微软雅黑" panose="020B0503020204020204" pitchFamily="34" charset="-122"/>
                <a:sym typeface="Gill Sans" charset="0"/>
              </a:rPr>
              <a:t>安全性高</a:t>
            </a:r>
            <a:endParaRPr lang="en-US" altLang="zh-CN" sz="1600" b="1" dirty="0">
              <a:latin typeface="微软雅黑" panose="020B0503020204020204" pitchFamily="34" charset="-122"/>
              <a:ea typeface="微软雅黑" panose="020B0503020204020204" pitchFamily="34" charset="-122"/>
              <a:sym typeface="Gill Sans" charset="0"/>
            </a:endParaRPr>
          </a:p>
        </p:txBody>
      </p:sp>
      <p:pic>
        <p:nvPicPr>
          <p:cNvPr id="14" name="图片 13">
            <a:extLst>
              <a:ext uri="{FF2B5EF4-FFF2-40B4-BE49-F238E27FC236}">
                <a16:creationId xmlns:a16="http://schemas.microsoft.com/office/drawing/2014/main" id="{FF0F56CB-393D-FA5A-28E9-84EBAE1D40EB}"/>
              </a:ext>
            </a:extLst>
          </p:cNvPr>
          <p:cNvPicPr>
            <a:picLocks noChangeAspect="1"/>
          </p:cNvPicPr>
          <p:nvPr/>
        </p:nvPicPr>
        <p:blipFill>
          <a:blip r:embed="rId4"/>
          <a:stretch>
            <a:fillRect/>
          </a:stretch>
        </p:blipFill>
        <p:spPr>
          <a:xfrm>
            <a:off x="413396" y="2207882"/>
            <a:ext cx="3495165" cy="2935618"/>
          </a:xfrm>
          <a:prstGeom prst="rect">
            <a:avLst/>
          </a:prstGeom>
        </p:spPr>
      </p:pic>
      <p:sp>
        <p:nvSpPr>
          <p:cNvPr id="15" name="TextBox 99">
            <a:extLst>
              <a:ext uri="{FF2B5EF4-FFF2-40B4-BE49-F238E27FC236}">
                <a16:creationId xmlns:a16="http://schemas.microsoft.com/office/drawing/2014/main" id="{4EBA1702-3764-E4D2-F965-DA3DB75A82A3}"/>
              </a:ext>
            </a:extLst>
          </p:cNvPr>
          <p:cNvSpPr txBox="1"/>
          <p:nvPr/>
        </p:nvSpPr>
        <p:spPr>
          <a:xfrm>
            <a:off x="5713034" y="3359527"/>
            <a:ext cx="3584089" cy="1133754"/>
          </a:xfrm>
          <a:prstGeom prst="rect">
            <a:avLst/>
          </a:prstGeom>
          <a:noFill/>
        </p:spPr>
        <p:txBody>
          <a:bodyPr wrap="square" lIns="68563" tIns="34281" rIns="68563" bIns="34281">
            <a:spAutoFit/>
          </a:bodyPr>
          <a:lstStyle>
            <a:lvl1pPr eaLnBrk="0" hangingPunct="0">
              <a:defRPr sz="3600">
                <a:solidFill>
                  <a:schemeClr val="tx1"/>
                </a:solidFill>
                <a:latin typeface="Lato Light" charset="0"/>
                <a:ea typeface="MS PGothic" panose="020B0600070205080204" pitchFamily="34" charset="-128"/>
              </a:defRPr>
            </a:lvl1pPr>
            <a:lvl2pPr marL="742950" indent="-285750" eaLnBrk="0" hangingPunct="0">
              <a:defRPr sz="3600">
                <a:solidFill>
                  <a:schemeClr val="tx1"/>
                </a:solidFill>
                <a:latin typeface="Lato Light" charset="0"/>
                <a:ea typeface="MS PGothic" panose="020B0600070205080204" pitchFamily="34" charset="-128"/>
              </a:defRPr>
            </a:lvl2pPr>
            <a:lvl3pPr marL="1143000" indent="-228600" eaLnBrk="0" hangingPunct="0">
              <a:defRPr sz="3600">
                <a:solidFill>
                  <a:schemeClr val="tx1"/>
                </a:solidFill>
                <a:latin typeface="Lato Light" charset="0"/>
                <a:ea typeface="MS PGothic" panose="020B0600070205080204" pitchFamily="34" charset="-128"/>
              </a:defRPr>
            </a:lvl3pPr>
            <a:lvl4pPr marL="1600200" indent="-228600" eaLnBrk="0" hangingPunct="0">
              <a:defRPr sz="3600">
                <a:solidFill>
                  <a:schemeClr val="tx1"/>
                </a:solidFill>
                <a:latin typeface="Lato Light" charset="0"/>
                <a:ea typeface="MS PGothic" panose="020B0600070205080204" pitchFamily="34" charset="-128"/>
              </a:defRPr>
            </a:lvl4pPr>
            <a:lvl5pPr marL="2057400" indent="-228600" eaLnBrk="0" hangingPunct="0">
              <a:defRPr sz="3600">
                <a:solidFill>
                  <a:schemeClr val="tx1"/>
                </a:solidFill>
                <a:latin typeface="Lato Light" charset="0"/>
                <a:ea typeface="MS PGothic" panose="020B0600070205080204" pitchFamily="34" charset="-128"/>
              </a:defRPr>
            </a:lvl5pPr>
            <a:lvl6pPr marL="2514600" indent="-228600" defTabSz="1826895" eaLnBrk="0" fontAlgn="base" hangingPunct="0">
              <a:spcBef>
                <a:spcPct val="0"/>
              </a:spcBef>
              <a:spcAft>
                <a:spcPct val="0"/>
              </a:spcAft>
              <a:defRPr sz="3600">
                <a:solidFill>
                  <a:schemeClr val="tx1"/>
                </a:solidFill>
                <a:latin typeface="Lato Light" charset="0"/>
                <a:ea typeface="MS PGothic" panose="020B0600070205080204" pitchFamily="34" charset="-128"/>
              </a:defRPr>
            </a:lvl6pPr>
            <a:lvl7pPr marL="2971800" indent="-228600" defTabSz="1826895" eaLnBrk="0" fontAlgn="base" hangingPunct="0">
              <a:spcBef>
                <a:spcPct val="0"/>
              </a:spcBef>
              <a:spcAft>
                <a:spcPct val="0"/>
              </a:spcAft>
              <a:defRPr sz="3600">
                <a:solidFill>
                  <a:schemeClr val="tx1"/>
                </a:solidFill>
                <a:latin typeface="Lato Light" charset="0"/>
                <a:ea typeface="MS PGothic" panose="020B0600070205080204" pitchFamily="34" charset="-128"/>
              </a:defRPr>
            </a:lvl7pPr>
            <a:lvl8pPr marL="3429000" indent="-228600" defTabSz="1826895" eaLnBrk="0" fontAlgn="base" hangingPunct="0">
              <a:spcBef>
                <a:spcPct val="0"/>
              </a:spcBef>
              <a:spcAft>
                <a:spcPct val="0"/>
              </a:spcAft>
              <a:defRPr sz="3600">
                <a:solidFill>
                  <a:schemeClr val="tx1"/>
                </a:solidFill>
                <a:latin typeface="Lato Light" charset="0"/>
                <a:ea typeface="MS PGothic" panose="020B0600070205080204" pitchFamily="34" charset="-128"/>
              </a:defRPr>
            </a:lvl8pPr>
            <a:lvl9pPr marL="3886200" indent="-228600" defTabSz="1826895" eaLnBrk="0" fontAlgn="base" hangingPunct="0">
              <a:spcBef>
                <a:spcPct val="0"/>
              </a:spcBef>
              <a:spcAft>
                <a:spcPct val="0"/>
              </a:spcAft>
              <a:defRPr sz="3600">
                <a:solidFill>
                  <a:schemeClr val="tx1"/>
                </a:solidFill>
                <a:latin typeface="Lato Light" charset="0"/>
                <a:ea typeface="MS PGothic" panose="020B0600070205080204" pitchFamily="34" charset="-128"/>
              </a:defRPr>
            </a:lvl9pPr>
          </a:lstStyle>
          <a:p>
            <a:pPr marL="285750" indent="-285750" fontAlgn="base">
              <a:lnSpc>
                <a:spcPct val="150000"/>
              </a:lnSpc>
              <a:spcBef>
                <a:spcPct val="0"/>
              </a:spcBef>
              <a:spcAft>
                <a:spcPct val="0"/>
              </a:spcAft>
              <a:buFont typeface="Arial" panose="020B0604020202020204" pitchFamily="34" charset="0"/>
              <a:buChar char="•"/>
            </a:pPr>
            <a:r>
              <a:rPr lang="zh-CN" altLang="en-US" sz="1600" b="1" dirty="0">
                <a:latin typeface="微软雅黑" panose="020B0503020204020204" pitchFamily="34" charset="-122"/>
                <a:ea typeface="微软雅黑" panose="020B0503020204020204" pitchFamily="34" charset="-122"/>
                <a:sym typeface="Gill Sans" charset="0"/>
              </a:rPr>
              <a:t>注册先查看用户名是否存在</a:t>
            </a:r>
            <a:endParaRPr lang="en-US" altLang="zh-CN" sz="1600" b="1" dirty="0">
              <a:latin typeface="微软雅黑" panose="020B0503020204020204" pitchFamily="34" charset="-122"/>
              <a:ea typeface="微软雅黑" panose="020B0503020204020204" pitchFamily="34" charset="-122"/>
              <a:sym typeface="Gill Sans" charset="0"/>
            </a:endParaRPr>
          </a:p>
          <a:p>
            <a:pPr marL="285750" indent="-285750" fontAlgn="base">
              <a:lnSpc>
                <a:spcPct val="150000"/>
              </a:lnSpc>
              <a:spcBef>
                <a:spcPct val="0"/>
              </a:spcBef>
              <a:spcAft>
                <a:spcPct val="0"/>
              </a:spcAft>
              <a:buFont typeface="Arial" panose="020B0604020202020204" pitchFamily="34" charset="0"/>
              <a:buChar char="•"/>
            </a:pPr>
            <a:r>
              <a:rPr lang="zh-CN" altLang="en-US" sz="1600" b="1" dirty="0">
                <a:latin typeface="微软雅黑" panose="020B0503020204020204" pitchFamily="34" charset="-122"/>
                <a:ea typeface="微软雅黑" panose="020B0503020204020204" pitchFamily="34" charset="-122"/>
                <a:sym typeface="Gill Sans" charset="0"/>
              </a:rPr>
              <a:t>使用的是</a:t>
            </a:r>
            <a:r>
              <a:rPr lang="en-US" altLang="zh-CN" sz="1600" b="1" dirty="0">
                <a:latin typeface="微软雅黑" panose="020B0503020204020204" pitchFamily="34" charset="-122"/>
                <a:ea typeface="微软雅黑" panose="020B0503020204020204" pitchFamily="34" charset="-122"/>
                <a:sym typeface="Gill Sans" charset="0"/>
              </a:rPr>
              <a:t>User</a:t>
            </a:r>
            <a:r>
              <a:rPr lang="zh-CN" altLang="en-US" sz="1600" b="1" dirty="0">
                <a:latin typeface="微软雅黑" panose="020B0503020204020204" pitchFamily="34" charset="-122"/>
                <a:ea typeface="微软雅黑" panose="020B0503020204020204" pitchFamily="34" charset="-122"/>
                <a:sym typeface="Gill Sans" charset="0"/>
              </a:rPr>
              <a:t>的</a:t>
            </a:r>
            <a:r>
              <a:rPr lang="en-US" altLang="zh-CN" sz="1600" b="1" dirty="0" err="1">
                <a:latin typeface="微软雅黑" panose="020B0503020204020204" pitchFamily="34" charset="-122"/>
                <a:ea typeface="微软雅黑" panose="020B0503020204020204" pitchFamily="34" charset="-122"/>
                <a:sym typeface="Gill Sans" charset="0"/>
              </a:rPr>
              <a:t>create_user</a:t>
            </a:r>
            <a:r>
              <a:rPr lang="zh-CN" altLang="en-US" sz="1600" b="1" dirty="0">
                <a:latin typeface="微软雅黑" panose="020B0503020204020204" pitchFamily="34" charset="-122"/>
                <a:ea typeface="微软雅黑" panose="020B0503020204020204" pitchFamily="34" charset="-122"/>
                <a:sym typeface="Gill Sans" charset="0"/>
              </a:rPr>
              <a:t>方法</a:t>
            </a:r>
            <a:endParaRPr lang="en-US" altLang="zh-CN" sz="1600" b="1" dirty="0">
              <a:latin typeface="微软雅黑" panose="020B0503020204020204" pitchFamily="34" charset="-122"/>
              <a:ea typeface="微软雅黑" panose="020B0503020204020204" pitchFamily="34" charset="-122"/>
              <a:sym typeface="Gill Sans" charset="0"/>
            </a:endParaRPr>
          </a:p>
          <a:p>
            <a:pPr marL="285750" indent="-285750" fontAlgn="base">
              <a:lnSpc>
                <a:spcPct val="150000"/>
              </a:lnSpc>
              <a:spcBef>
                <a:spcPct val="0"/>
              </a:spcBef>
              <a:spcAft>
                <a:spcPct val="0"/>
              </a:spcAft>
              <a:buFont typeface="Arial" panose="020B0604020202020204" pitchFamily="34" charset="0"/>
              <a:buChar char="•"/>
            </a:pPr>
            <a:r>
              <a:rPr lang="zh-CN" altLang="en-US" sz="1600" b="1" dirty="0">
                <a:latin typeface="微软雅黑" panose="020B0503020204020204" pitchFamily="34" charset="-122"/>
                <a:ea typeface="微软雅黑" panose="020B0503020204020204" pitchFamily="34" charset="-122"/>
                <a:sym typeface="Gill Sans" charset="0"/>
              </a:rPr>
              <a:t>结束后生成</a:t>
            </a:r>
            <a:r>
              <a:rPr lang="en-US" altLang="zh-CN" sz="1600" b="1" dirty="0">
                <a:latin typeface="微软雅黑" panose="020B0503020204020204" pitchFamily="34" charset="-122"/>
                <a:ea typeface="微软雅黑" panose="020B0503020204020204" pitchFamily="34" charset="-122"/>
                <a:sym typeface="Gill Sans" charset="0"/>
              </a:rPr>
              <a:t>Token</a:t>
            </a:r>
            <a:r>
              <a:rPr lang="zh-CN" altLang="en-US" sz="1600" b="1" dirty="0">
                <a:latin typeface="微软雅黑" panose="020B0503020204020204" pitchFamily="34" charset="-122"/>
                <a:ea typeface="微软雅黑" panose="020B0503020204020204" pitchFamily="34" charset="-122"/>
                <a:sym typeface="Gill Sans" charset="0"/>
              </a:rPr>
              <a:t>返回</a:t>
            </a:r>
            <a:endParaRPr lang="en-US" altLang="zh-CN" sz="1600" b="1" dirty="0">
              <a:latin typeface="微软雅黑" panose="020B0503020204020204" pitchFamily="34" charset="-122"/>
              <a:ea typeface="微软雅黑" panose="020B0503020204020204" pitchFamily="34" charset="-122"/>
              <a:sym typeface="Gill Sans" charset="0"/>
            </a:endParaRPr>
          </a:p>
        </p:txBody>
      </p:sp>
    </p:spTree>
    <p:extLst>
      <p:ext uri="{BB962C8B-B14F-4D97-AF65-F5344CB8AC3E}">
        <p14:creationId xmlns:p14="http://schemas.microsoft.com/office/powerpoint/2010/main" val="82031865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11"/>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3" grpId="0"/>
      <p:bldP spid="15"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grpSp>
        <p:nvGrpSpPr>
          <p:cNvPr id="20" name="组合 19"/>
          <p:cNvGrpSpPr/>
          <p:nvPr/>
        </p:nvGrpSpPr>
        <p:grpSpPr>
          <a:xfrm>
            <a:off x="2714538" y="340191"/>
            <a:ext cx="6139168" cy="129804"/>
            <a:chOff x="2713964" y="340296"/>
            <a:chExt cx="6141063" cy="129844"/>
          </a:xfrm>
        </p:grpSpPr>
        <p:cxnSp>
          <p:nvCxnSpPr>
            <p:cNvPr id="21" name="直接连接符 20"/>
            <p:cNvCxnSpPr>
              <a:endCxn id="22" idx="3"/>
            </p:cNvCxnSpPr>
            <p:nvPr/>
          </p:nvCxnSpPr>
          <p:spPr>
            <a:xfrm flipH="1">
              <a:off x="2843808" y="405218"/>
              <a:ext cx="6011219" cy="0"/>
            </a:xfrm>
            <a:prstGeom prst="line">
              <a:avLst/>
            </a:prstGeom>
            <a:ln>
              <a:solidFill>
                <a:schemeClr val="tx2">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2" name="矩形 21"/>
            <p:cNvSpPr/>
            <p:nvPr/>
          </p:nvSpPr>
          <p:spPr>
            <a:xfrm>
              <a:off x="2713964" y="340296"/>
              <a:ext cx="129844" cy="129844"/>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grpSp>
      <p:sp>
        <p:nvSpPr>
          <p:cNvPr id="23" name="KSO_GT1.1.1"/>
          <p:cNvSpPr txBox="1"/>
          <p:nvPr/>
        </p:nvSpPr>
        <p:spPr>
          <a:xfrm>
            <a:off x="1439955" y="308574"/>
            <a:ext cx="1190258" cy="247574"/>
          </a:xfrm>
          <a:prstGeom prst="rect">
            <a:avLst/>
          </a:prstGeom>
          <a:noFill/>
          <a:ln>
            <a:noFill/>
          </a:ln>
        </p:spPr>
        <p:txBody>
          <a:bodyPr lIns="0" tIns="0" rIns="0" bIns="0"/>
          <a:lstStyle>
            <a:lvl1pPr defTabSz="464820">
              <a:defRPr sz="1400">
                <a:solidFill>
                  <a:schemeClr val="tx1"/>
                </a:solidFill>
                <a:latin typeface="微软雅黑" panose="020B0503020204020204" pitchFamily="34" charset="-122"/>
                <a:ea typeface="微软雅黑" panose="020B0503020204020204" pitchFamily="34" charset="-122"/>
              </a:defRPr>
            </a:lvl1pPr>
            <a:lvl2pPr marL="755650" indent="-290830" defTabSz="464820">
              <a:defRPr sz="1400">
                <a:solidFill>
                  <a:schemeClr val="tx1"/>
                </a:solidFill>
                <a:latin typeface="微软雅黑" panose="020B0503020204020204" pitchFamily="34" charset="-122"/>
                <a:ea typeface="微软雅黑" panose="020B0503020204020204" pitchFamily="34" charset="-122"/>
              </a:defRPr>
            </a:lvl2pPr>
            <a:lvl3pPr marL="1160780" indent="-230505" defTabSz="464820">
              <a:defRPr sz="1400">
                <a:solidFill>
                  <a:schemeClr val="tx1"/>
                </a:solidFill>
                <a:latin typeface="微软雅黑" panose="020B0503020204020204" pitchFamily="34" charset="-122"/>
                <a:ea typeface="微软雅黑" panose="020B0503020204020204" pitchFamily="34" charset="-122"/>
              </a:defRPr>
            </a:lvl3pPr>
            <a:lvl4pPr marL="1625600" indent="-230505" defTabSz="464820">
              <a:defRPr sz="1400">
                <a:solidFill>
                  <a:schemeClr val="tx1"/>
                </a:solidFill>
                <a:latin typeface="微软雅黑" panose="020B0503020204020204" pitchFamily="34" charset="-122"/>
                <a:ea typeface="微软雅黑" panose="020B0503020204020204" pitchFamily="34" charset="-122"/>
              </a:defRPr>
            </a:lvl4pPr>
            <a:lvl5pPr marL="2091055" indent="-231775" defTabSz="464820">
              <a:defRPr sz="1400">
                <a:solidFill>
                  <a:schemeClr val="tx1"/>
                </a:solidFill>
                <a:latin typeface="微软雅黑" panose="020B0503020204020204" pitchFamily="34" charset="-122"/>
                <a:ea typeface="微软雅黑" panose="020B0503020204020204" pitchFamily="34" charset="-122"/>
              </a:defRPr>
            </a:lvl5pPr>
            <a:lvl6pPr marL="2548255" indent="-231775" algn="ctr" defTabSz="464820" eaLnBrk="0" fontAlgn="ctr" hangingPunct="0">
              <a:spcBef>
                <a:spcPct val="0"/>
              </a:spcBef>
              <a:spcAft>
                <a:spcPct val="0"/>
              </a:spcAft>
              <a:buClr>
                <a:srgbClr val="FF0000"/>
              </a:buClr>
              <a:buSzPct val="70000"/>
              <a:buFont typeface="Arial" panose="020B0604020202020204" pitchFamily="34" charset="0"/>
              <a:defRPr sz="1400">
                <a:solidFill>
                  <a:schemeClr val="tx1"/>
                </a:solidFill>
                <a:latin typeface="微软雅黑" panose="020B0503020204020204" pitchFamily="34" charset="-122"/>
                <a:ea typeface="微软雅黑" panose="020B0503020204020204" pitchFamily="34" charset="-122"/>
              </a:defRPr>
            </a:lvl6pPr>
            <a:lvl7pPr marL="3005455" indent="-231775" algn="ctr" defTabSz="464820" eaLnBrk="0" fontAlgn="ctr" hangingPunct="0">
              <a:spcBef>
                <a:spcPct val="0"/>
              </a:spcBef>
              <a:spcAft>
                <a:spcPct val="0"/>
              </a:spcAft>
              <a:buClr>
                <a:srgbClr val="FF0000"/>
              </a:buClr>
              <a:buSzPct val="70000"/>
              <a:buFont typeface="Arial" panose="020B0604020202020204" pitchFamily="34" charset="0"/>
              <a:defRPr sz="1400">
                <a:solidFill>
                  <a:schemeClr val="tx1"/>
                </a:solidFill>
                <a:latin typeface="微软雅黑" panose="020B0503020204020204" pitchFamily="34" charset="-122"/>
                <a:ea typeface="微软雅黑" panose="020B0503020204020204" pitchFamily="34" charset="-122"/>
              </a:defRPr>
            </a:lvl7pPr>
            <a:lvl8pPr marL="3462655" indent="-231775" algn="ctr" defTabSz="464820" eaLnBrk="0" fontAlgn="ctr" hangingPunct="0">
              <a:spcBef>
                <a:spcPct val="0"/>
              </a:spcBef>
              <a:spcAft>
                <a:spcPct val="0"/>
              </a:spcAft>
              <a:buClr>
                <a:srgbClr val="FF0000"/>
              </a:buClr>
              <a:buSzPct val="70000"/>
              <a:buFont typeface="Arial" panose="020B0604020202020204" pitchFamily="34" charset="0"/>
              <a:defRPr sz="1400">
                <a:solidFill>
                  <a:schemeClr val="tx1"/>
                </a:solidFill>
                <a:latin typeface="微软雅黑" panose="020B0503020204020204" pitchFamily="34" charset="-122"/>
                <a:ea typeface="微软雅黑" panose="020B0503020204020204" pitchFamily="34" charset="-122"/>
              </a:defRPr>
            </a:lvl8pPr>
            <a:lvl9pPr marL="3919855" indent="-231775" algn="ctr" defTabSz="464820" eaLnBrk="0" fontAlgn="ctr" hangingPunct="0">
              <a:spcBef>
                <a:spcPct val="0"/>
              </a:spcBef>
              <a:spcAft>
                <a:spcPct val="0"/>
              </a:spcAft>
              <a:buClr>
                <a:srgbClr val="FF0000"/>
              </a:buClr>
              <a:buSzPct val="70000"/>
              <a:buFont typeface="Arial" panose="020B0604020202020204" pitchFamily="34" charset="0"/>
              <a:defRPr sz="1400">
                <a:solidFill>
                  <a:schemeClr val="tx1"/>
                </a:solidFill>
                <a:latin typeface="微软雅黑" panose="020B0503020204020204" pitchFamily="34" charset="-122"/>
                <a:ea typeface="微软雅黑" panose="020B0503020204020204" pitchFamily="34" charset="-122"/>
              </a:defRPr>
            </a:lvl9pPr>
          </a:lstStyle>
          <a:p>
            <a:pPr algn="ctr" eaLnBrk="1" fontAlgn="base" hangingPunct="1">
              <a:lnSpc>
                <a:spcPct val="120000"/>
              </a:lnSpc>
              <a:buClrTx/>
              <a:buSzTx/>
              <a:buFontTx/>
              <a:buNone/>
            </a:pPr>
            <a:r>
              <a:rPr lang="zh-CN" altLang="en-US" sz="1200" dirty="0">
                <a:solidFill>
                  <a:schemeClr val="tx1">
                    <a:lumMod val="50000"/>
                    <a:lumOff val="50000"/>
                  </a:schemeClr>
                </a:solidFill>
              </a:rPr>
              <a:t>后端设计</a:t>
            </a:r>
            <a:endParaRPr lang="en-US" altLang="zh-CN" sz="1200" dirty="0">
              <a:solidFill>
                <a:schemeClr val="tx1">
                  <a:lumMod val="50000"/>
                  <a:lumOff val="50000"/>
                </a:schemeClr>
              </a:solidFill>
            </a:endParaRPr>
          </a:p>
        </p:txBody>
      </p:sp>
      <p:sp>
        <p:nvSpPr>
          <p:cNvPr id="24" name="矩形 23"/>
          <p:cNvSpPr/>
          <p:nvPr/>
        </p:nvSpPr>
        <p:spPr>
          <a:xfrm>
            <a:off x="894034" y="302638"/>
            <a:ext cx="443787" cy="443787"/>
          </a:xfrm>
          <a:prstGeom prst="rect">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25" name="矩形 24"/>
          <p:cNvSpPr/>
          <p:nvPr/>
        </p:nvSpPr>
        <p:spPr>
          <a:xfrm>
            <a:off x="601482" y="135387"/>
            <a:ext cx="443787" cy="443787"/>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0" name="TextBox 99">
            <a:extLst>
              <a:ext uri="{FF2B5EF4-FFF2-40B4-BE49-F238E27FC236}">
                <a16:creationId xmlns:a16="http://schemas.microsoft.com/office/drawing/2014/main" id="{F870531D-8EC5-0D19-915B-C55F4E950358}"/>
              </a:ext>
            </a:extLst>
          </p:cNvPr>
          <p:cNvSpPr txBox="1"/>
          <p:nvPr/>
        </p:nvSpPr>
        <p:spPr>
          <a:xfrm>
            <a:off x="413397" y="837223"/>
            <a:ext cx="2301141" cy="487231"/>
          </a:xfrm>
          <a:prstGeom prst="rect">
            <a:avLst/>
          </a:prstGeom>
          <a:noFill/>
        </p:spPr>
        <p:txBody>
          <a:bodyPr wrap="square" lIns="68563" tIns="34281" rIns="68563" bIns="34281">
            <a:spAutoFit/>
          </a:bodyPr>
          <a:lstStyle>
            <a:lvl1pPr eaLnBrk="0" hangingPunct="0">
              <a:defRPr sz="3600">
                <a:solidFill>
                  <a:schemeClr val="tx1"/>
                </a:solidFill>
                <a:latin typeface="Lato Light" charset="0"/>
                <a:ea typeface="MS PGothic" panose="020B0600070205080204" pitchFamily="34" charset="-128"/>
              </a:defRPr>
            </a:lvl1pPr>
            <a:lvl2pPr marL="742950" indent="-285750" eaLnBrk="0" hangingPunct="0">
              <a:defRPr sz="3600">
                <a:solidFill>
                  <a:schemeClr val="tx1"/>
                </a:solidFill>
                <a:latin typeface="Lato Light" charset="0"/>
                <a:ea typeface="MS PGothic" panose="020B0600070205080204" pitchFamily="34" charset="-128"/>
              </a:defRPr>
            </a:lvl2pPr>
            <a:lvl3pPr marL="1143000" indent="-228600" eaLnBrk="0" hangingPunct="0">
              <a:defRPr sz="3600">
                <a:solidFill>
                  <a:schemeClr val="tx1"/>
                </a:solidFill>
                <a:latin typeface="Lato Light" charset="0"/>
                <a:ea typeface="MS PGothic" panose="020B0600070205080204" pitchFamily="34" charset="-128"/>
              </a:defRPr>
            </a:lvl3pPr>
            <a:lvl4pPr marL="1600200" indent="-228600" eaLnBrk="0" hangingPunct="0">
              <a:defRPr sz="3600">
                <a:solidFill>
                  <a:schemeClr val="tx1"/>
                </a:solidFill>
                <a:latin typeface="Lato Light" charset="0"/>
                <a:ea typeface="MS PGothic" panose="020B0600070205080204" pitchFamily="34" charset="-128"/>
              </a:defRPr>
            </a:lvl4pPr>
            <a:lvl5pPr marL="2057400" indent="-228600" eaLnBrk="0" hangingPunct="0">
              <a:defRPr sz="3600">
                <a:solidFill>
                  <a:schemeClr val="tx1"/>
                </a:solidFill>
                <a:latin typeface="Lato Light" charset="0"/>
                <a:ea typeface="MS PGothic" panose="020B0600070205080204" pitchFamily="34" charset="-128"/>
              </a:defRPr>
            </a:lvl5pPr>
            <a:lvl6pPr marL="2514600" indent="-228600" defTabSz="1826895" eaLnBrk="0" fontAlgn="base" hangingPunct="0">
              <a:spcBef>
                <a:spcPct val="0"/>
              </a:spcBef>
              <a:spcAft>
                <a:spcPct val="0"/>
              </a:spcAft>
              <a:defRPr sz="3600">
                <a:solidFill>
                  <a:schemeClr val="tx1"/>
                </a:solidFill>
                <a:latin typeface="Lato Light" charset="0"/>
                <a:ea typeface="MS PGothic" panose="020B0600070205080204" pitchFamily="34" charset="-128"/>
              </a:defRPr>
            </a:lvl6pPr>
            <a:lvl7pPr marL="2971800" indent="-228600" defTabSz="1826895" eaLnBrk="0" fontAlgn="base" hangingPunct="0">
              <a:spcBef>
                <a:spcPct val="0"/>
              </a:spcBef>
              <a:spcAft>
                <a:spcPct val="0"/>
              </a:spcAft>
              <a:defRPr sz="3600">
                <a:solidFill>
                  <a:schemeClr val="tx1"/>
                </a:solidFill>
                <a:latin typeface="Lato Light" charset="0"/>
                <a:ea typeface="MS PGothic" panose="020B0600070205080204" pitchFamily="34" charset="-128"/>
              </a:defRPr>
            </a:lvl7pPr>
            <a:lvl8pPr marL="3429000" indent="-228600" defTabSz="1826895" eaLnBrk="0" fontAlgn="base" hangingPunct="0">
              <a:spcBef>
                <a:spcPct val="0"/>
              </a:spcBef>
              <a:spcAft>
                <a:spcPct val="0"/>
              </a:spcAft>
              <a:defRPr sz="3600">
                <a:solidFill>
                  <a:schemeClr val="tx1"/>
                </a:solidFill>
                <a:latin typeface="Lato Light" charset="0"/>
                <a:ea typeface="MS PGothic" panose="020B0600070205080204" pitchFamily="34" charset="-128"/>
              </a:defRPr>
            </a:lvl8pPr>
            <a:lvl9pPr marL="3886200" indent="-228600" defTabSz="1826895" eaLnBrk="0" fontAlgn="base" hangingPunct="0">
              <a:spcBef>
                <a:spcPct val="0"/>
              </a:spcBef>
              <a:spcAft>
                <a:spcPct val="0"/>
              </a:spcAft>
              <a:defRPr sz="3600">
                <a:solidFill>
                  <a:schemeClr val="tx1"/>
                </a:solidFill>
                <a:latin typeface="Lato Light" charset="0"/>
                <a:ea typeface="MS PGothic" panose="020B0600070205080204" pitchFamily="34" charset="-128"/>
              </a:defRPr>
            </a:lvl9pPr>
          </a:lstStyle>
          <a:p>
            <a:pPr fontAlgn="base">
              <a:lnSpc>
                <a:spcPct val="125000"/>
              </a:lnSpc>
              <a:spcBef>
                <a:spcPct val="0"/>
              </a:spcBef>
              <a:spcAft>
                <a:spcPct val="0"/>
              </a:spcAft>
            </a:pPr>
            <a:r>
              <a:rPr lang="zh-CN" altLang="en-US" sz="2400" dirty="0">
                <a:solidFill>
                  <a:schemeClr val="tx1">
                    <a:lumMod val="75000"/>
                    <a:lumOff val="25000"/>
                  </a:schemeClr>
                </a:solidFill>
                <a:ea typeface="微软雅黑" panose="020B0503020204020204" pitchFamily="34" charset="-122"/>
              </a:rPr>
              <a:t>知乎模块</a:t>
            </a:r>
            <a:endParaRPr lang="en-US" altLang="zh-CN" sz="2400" dirty="0">
              <a:solidFill>
                <a:schemeClr val="tx1">
                  <a:lumMod val="75000"/>
                  <a:lumOff val="25000"/>
                </a:schemeClr>
              </a:solidFill>
              <a:ea typeface="微软雅黑" panose="020B0503020204020204" pitchFamily="34" charset="-122"/>
            </a:endParaRPr>
          </a:p>
        </p:txBody>
      </p:sp>
      <p:sp>
        <p:nvSpPr>
          <p:cNvPr id="13" name="TextBox 99">
            <a:extLst>
              <a:ext uri="{FF2B5EF4-FFF2-40B4-BE49-F238E27FC236}">
                <a16:creationId xmlns:a16="http://schemas.microsoft.com/office/drawing/2014/main" id="{8D5999C8-1427-8B39-3B72-F92D9F45DEC8}"/>
              </a:ext>
            </a:extLst>
          </p:cNvPr>
          <p:cNvSpPr txBox="1"/>
          <p:nvPr/>
        </p:nvSpPr>
        <p:spPr>
          <a:xfrm>
            <a:off x="5713034" y="1392531"/>
            <a:ext cx="3342041" cy="1133754"/>
          </a:xfrm>
          <a:prstGeom prst="rect">
            <a:avLst/>
          </a:prstGeom>
          <a:noFill/>
        </p:spPr>
        <p:txBody>
          <a:bodyPr wrap="square" lIns="68563" tIns="34281" rIns="68563" bIns="34281">
            <a:spAutoFit/>
          </a:bodyPr>
          <a:lstStyle>
            <a:lvl1pPr eaLnBrk="0" hangingPunct="0">
              <a:defRPr sz="3600">
                <a:solidFill>
                  <a:schemeClr val="tx1"/>
                </a:solidFill>
                <a:latin typeface="Lato Light" charset="0"/>
                <a:ea typeface="MS PGothic" panose="020B0600070205080204" pitchFamily="34" charset="-128"/>
              </a:defRPr>
            </a:lvl1pPr>
            <a:lvl2pPr marL="742950" indent="-285750" eaLnBrk="0" hangingPunct="0">
              <a:defRPr sz="3600">
                <a:solidFill>
                  <a:schemeClr val="tx1"/>
                </a:solidFill>
                <a:latin typeface="Lato Light" charset="0"/>
                <a:ea typeface="MS PGothic" panose="020B0600070205080204" pitchFamily="34" charset="-128"/>
              </a:defRPr>
            </a:lvl2pPr>
            <a:lvl3pPr marL="1143000" indent="-228600" eaLnBrk="0" hangingPunct="0">
              <a:defRPr sz="3600">
                <a:solidFill>
                  <a:schemeClr val="tx1"/>
                </a:solidFill>
                <a:latin typeface="Lato Light" charset="0"/>
                <a:ea typeface="MS PGothic" panose="020B0600070205080204" pitchFamily="34" charset="-128"/>
              </a:defRPr>
            </a:lvl3pPr>
            <a:lvl4pPr marL="1600200" indent="-228600" eaLnBrk="0" hangingPunct="0">
              <a:defRPr sz="3600">
                <a:solidFill>
                  <a:schemeClr val="tx1"/>
                </a:solidFill>
                <a:latin typeface="Lato Light" charset="0"/>
                <a:ea typeface="MS PGothic" panose="020B0600070205080204" pitchFamily="34" charset="-128"/>
              </a:defRPr>
            </a:lvl4pPr>
            <a:lvl5pPr marL="2057400" indent="-228600" eaLnBrk="0" hangingPunct="0">
              <a:defRPr sz="3600">
                <a:solidFill>
                  <a:schemeClr val="tx1"/>
                </a:solidFill>
                <a:latin typeface="Lato Light" charset="0"/>
                <a:ea typeface="MS PGothic" panose="020B0600070205080204" pitchFamily="34" charset="-128"/>
              </a:defRPr>
            </a:lvl5pPr>
            <a:lvl6pPr marL="2514600" indent="-228600" defTabSz="1826895" eaLnBrk="0" fontAlgn="base" hangingPunct="0">
              <a:spcBef>
                <a:spcPct val="0"/>
              </a:spcBef>
              <a:spcAft>
                <a:spcPct val="0"/>
              </a:spcAft>
              <a:defRPr sz="3600">
                <a:solidFill>
                  <a:schemeClr val="tx1"/>
                </a:solidFill>
                <a:latin typeface="Lato Light" charset="0"/>
                <a:ea typeface="MS PGothic" panose="020B0600070205080204" pitchFamily="34" charset="-128"/>
              </a:defRPr>
            </a:lvl6pPr>
            <a:lvl7pPr marL="2971800" indent="-228600" defTabSz="1826895" eaLnBrk="0" fontAlgn="base" hangingPunct="0">
              <a:spcBef>
                <a:spcPct val="0"/>
              </a:spcBef>
              <a:spcAft>
                <a:spcPct val="0"/>
              </a:spcAft>
              <a:defRPr sz="3600">
                <a:solidFill>
                  <a:schemeClr val="tx1"/>
                </a:solidFill>
                <a:latin typeface="Lato Light" charset="0"/>
                <a:ea typeface="MS PGothic" panose="020B0600070205080204" pitchFamily="34" charset="-128"/>
              </a:defRPr>
            </a:lvl7pPr>
            <a:lvl8pPr marL="3429000" indent="-228600" defTabSz="1826895" eaLnBrk="0" fontAlgn="base" hangingPunct="0">
              <a:spcBef>
                <a:spcPct val="0"/>
              </a:spcBef>
              <a:spcAft>
                <a:spcPct val="0"/>
              </a:spcAft>
              <a:defRPr sz="3600">
                <a:solidFill>
                  <a:schemeClr val="tx1"/>
                </a:solidFill>
                <a:latin typeface="Lato Light" charset="0"/>
                <a:ea typeface="MS PGothic" panose="020B0600070205080204" pitchFamily="34" charset="-128"/>
              </a:defRPr>
            </a:lvl8pPr>
            <a:lvl9pPr marL="3886200" indent="-228600" defTabSz="1826895" eaLnBrk="0" fontAlgn="base" hangingPunct="0">
              <a:spcBef>
                <a:spcPct val="0"/>
              </a:spcBef>
              <a:spcAft>
                <a:spcPct val="0"/>
              </a:spcAft>
              <a:defRPr sz="3600">
                <a:solidFill>
                  <a:schemeClr val="tx1"/>
                </a:solidFill>
                <a:latin typeface="Lato Light" charset="0"/>
                <a:ea typeface="MS PGothic" panose="020B0600070205080204" pitchFamily="34" charset="-128"/>
              </a:defRPr>
            </a:lvl9pPr>
          </a:lstStyle>
          <a:p>
            <a:pPr marL="285750" indent="-285750" fontAlgn="base">
              <a:lnSpc>
                <a:spcPct val="150000"/>
              </a:lnSpc>
              <a:spcBef>
                <a:spcPct val="0"/>
              </a:spcBef>
              <a:spcAft>
                <a:spcPct val="0"/>
              </a:spcAft>
              <a:buFont typeface="Arial" panose="020B0604020202020204" pitchFamily="34" charset="0"/>
              <a:buChar char="•"/>
            </a:pPr>
            <a:r>
              <a:rPr lang="zh-CN" altLang="en-US" sz="1600" b="1" dirty="0">
                <a:latin typeface="微软雅黑" panose="020B0503020204020204" pitchFamily="34" charset="-122"/>
                <a:ea typeface="微软雅黑" panose="020B0503020204020204" pitchFamily="34" charset="-122"/>
                <a:sym typeface="Gill Sans" charset="0"/>
              </a:rPr>
              <a:t>定义了</a:t>
            </a:r>
            <a:r>
              <a:rPr lang="en-US" altLang="zh-CN" sz="1600" b="1" dirty="0">
                <a:latin typeface="微软雅黑" panose="020B0503020204020204" pitchFamily="34" charset="-122"/>
                <a:ea typeface="微软雅黑" panose="020B0503020204020204" pitchFamily="34" charset="-122"/>
                <a:sym typeface="Gill Sans" charset="0"/>
              </a:rPr>
              <a:t>2</a:t>
            </a:r>
            <a:r>
              <a:rPr lang="zh-CN" altLang="en-US" sz="1600" b="1" dirty="0">
                <a:latin typeface="微软雅黑" panose="020B0503020204020204" pitchFamily="34" charset="-122"/>
                <a:ea typeface="微软雅黑" panose="020B0503020204020204" pitchFamily="34" charset="-122"/>
                <a:sym typeface="Gill Sans" charset="0"/>
              </a:rPr>
              <a:t>个模型以及与之对应的</a:t>
            </a:r>
            <a:r>
              <a:rPr lang="en-US" altLang="zh-CN" sz="1600" b="1" dirty="0">
                <a:latin typeface="微软雅黑" panose="020B0503020204020204" pitchFamily="34" charset="-122"/>
                <a:ea typeface="微软雅黑" panose="020B0503020204020204" pitchFamily="34" charset="-122"/>
                <a:sym typeface="Gill Sans" charset="0"/>
              </a:rPr>
              <a:t>2</a:t>
            </a:r>
            <a:r>
              <a:rPr lang="zh-CN" altLang="en-US" sz="1600" b="1" dirty="0">
                <a:latin typeface="微软雅黑" panose="020B0503020204020204" pitchFamily="34" charset="-122"/>
                <a:ea typeface="微软雅黑" panose="020B0503020204020204" pitchFamily="34" charset="-122"/>
                <a:sym typeface="Gill Sans" charset="0"/>
              </a:rPr>
              <a:t>个序列化模型</a:t>
            </a:r>
            <a:endParaRPr lang="en-US" altLang="zh-CN" sz="1600" b="1" dirty="0">
              <a:latin typeface="微软雅黑" panose="020B0503020204020204" pitchFamily="34" charset="-122"/>
              <a:ea typeface="微软雅黑" panose="020B0503020204020204" pitchFamily="34" charset="-122"/>
              <a:sym typeface="Gill Sans" charset="0"/>
            </a:endParaRPr>
          </a:p>
          <a:p>
            <a:pPr marL="285750" indent="-285750" fontAlgn="base">
              <a:lnSpc>
                <a:spcPct val="150000"/>
              </a:lnSpc>
              <a:spcBef>
                <a:spcPct val="0"/>
              </a:spcBef>
              <a:spcAft>
                <a:spcPct val="0"/>
              </a:spcAft>
              <a:buFont typeface="Arial" panose="020B0604020202020204" pitchFamily="34" charset="0"/>
              <a:buChar char="•"/>
            </a:pPr>
            <a:endParaRPr lang="en-US" altLang="zh-CN" sz="1600" b="1" dirty="0">
              <a:latin typeface="微软雅黑" panose="020B0503020204020204" pitchFamily="34" charset="-122"/>
              <a:ea typeface="微软雅黑" panose="020B0503020204020204" pitchFamily="34" charset="-122"/>
              <a:sym typeface="Gill Sans" charset="0"/>
            </a:endParaRPr>
          </a:p>
        </p:txBody>
      </p:sp>
      <p:sp>
        <p:nvSpPr>
          <p:cNvPr id="15" name="TextBox 99">
            <a:extLst>
              <a:ext uri="{FF2B5EF4-FFF2-40B4-BE49-F238E27FC236}">
                <a16:creationId xmlns:a16="http://schemas.microsoft.com/office/drawing/2014/main" id="{4EBA1702-3764-E4D2-F965-DA3DB75A82A3}"/>
              </a:ext>
            </a:extLst>
          </p:cNvPr>
          <p:cNvSpPr txBox="1"/>
          <p:nvPr/>
        </p:nvSpPr>
        <p:spPr>
          <a:xfrm>
            <a:off x="5713034" y="3359527"/>
            <a:ext cx="3342041" cy="1503086"/>
          </a:xfrm>
          <a:prstGeom prst="rect">
            <a:avLst/>
          </a:prstGeom>
          <a:noFill/>
        </p:spPr>
        <p:txBody>
          <a:bodyPr wrap="square" lIns="68563" tIns="34281" rIns="68563" bIns="34281">
            <a:spAutoFit/>
          </a:bodyPr>
          <a:lstStyle>
            <a:lvl1pPr eaLnBrk="0" hangingPunct="0">
              <a:defRPr sz="3600">
                <a:solidFill>
                  <a:schemeClr val="tx1"/>
                </a:solidFill>
                <a:latin typeface="Lato Light" charset="0"/>
                <a:ea typeface="MS PGothic" panose="020B0600070205080204" pitchFamily="34" charset="-128"/>
              </a:defRPr>
            </a:lvl1pPr>
            <a:lvl2pPr marL="742950" indent="-285750" eaLnBrk="0" hangingPunct="0">
              <a:defRPr sz="3600">
                <a:solidFill>
                  <a:schemeClr val="tx1"/>
                </a:solidFill>
                <a:latin typeface="Lato Light" charset="0"/>
                <a:ea typeface="MS PGothic" panose="020B0600070205080204" pitchFamily="34" charset="-128"/>
              </a:defRPr>
            </a:lvl2pPr>
            <a:lvl3pPr marL="1143000" indent="-228600" eaLnBrk="0" hangingPunct="0">
              <a:defRPr sz="3600">
                <a:solidFill>
                  <a:schemeClr val="tx1"/>
                </a:solidFill>
                <a:latin typeface="Lato Light" charset="0"/>
                <a:ea typeface="MS PGothic" panose="020B0600070205080204" pitchFamily="34" charset="-128"/>
              </a:defRPr>
            </a:lvl3pPr>
            <a:lvl4pPr marL="1600200" indent="-228600" eaLnBrk="0" hangingPunct="0">
              <a:defRPr sz="3600">
                <a:solidFill>
                  <a:schemeClr val="tx1"/>
                </a:solidFill>
                <a:latin typeface="Lato Light" charset="0"/>
                <a:ea typeface="MS PGothic" panose="020B0600070205080204" pitchFamily="34" charset="-128"/>
              </a:defRPr>
            </a:lvl4pPr>
            <a:lvl5pPr marL="2057400" indent="-228600" eaLnBrk="0" hangingPunct="0">
              <a:defRPr sz="3600">
                <a:solidFill>
                  <a:schemeClr val="tx1"/>
                </a:solidFill>
                <a:latin typeface="Lato Light" charset="0"/>
                <a:ea typeface="MS PGothic" panose="020B0600070205080204" pitchFamily="34" charset="-128"/>
              </a:defRPr>
            </a:lvl5pPr>
            <a:lvl6pPr marL="2514600" indent="-228600" defTabSz="1826895" eaLnBrk="0" fontAlgn="base" hangingPunct="0">
              <a:spcBef>
                <a:spcPct val="0"/>
              </a:spcBef>
              <a:spcAft>
                <a:spcPct val="0"/>
              </a:spcAft>
              <a:defRPr sz="3600">
                <a:solidFill>
                  <a:schemeClr val="tx1"/>
                </a:solidFill>
                <a:latin typeface="Lato Light" charset="0"/>
                <a:ea typeface="MS PGothic" panose="020B0600070205080204" pitchFamily="34" charset="-128"/>
              </a:defRPr>
            </a:lvl6pPr>
            <a:lvl7pPr marL="2971800" indent="-228600" defTabSz="1826895" eaLnBrk="0" fontAlgn="base" hangingPunct="0">
              <a:spcBef>
                <a:spcPct val="0"/>
              </a:spcBef>
              <a:spcAft>
                <a:spcPct val="0"/>
              </a:spcAft>
              <a:defRPr sz="3600">
                <a:solidFill>
                  <a:schemeClr val="tx1"/>
                </a:solidFill>
                <a:latin typeface="Lato Light" charset="0"/>
                <a:ea typeface="MS PGothic" panose="020B0600070205080204" pitchFamily="34" charset="-128"/>
              </a:defRPr>
            </a:lvl7pPr>
            <a:lvl8pPr marL="3429000" indent="-228600" defTabSz="1826895" eaLnBrk="0" fontAlgn="base" hangingPunct="0">
              <a:spcBef>
                <a:spcPct val="0"/>
              </a:spcBef>
              <a:spcAft>
                <a:spcPct val="0"/>
              </a:spcAft>
              <a:defRPr sz="3600">
                <a:solidFill>
                  <a:schemeClr val="tx1"/>
                </a:solidFill>
                <a:latin typeface="Lato Light" charset="0"/>
                <a:ea typeface="MS PGothic" panose="020B0600070205080204" pitchFamily="34" charset="-128"/>
              </a:defRPr>
            </a:lvl8pPr>
            <a:lvl9pPr marL="3886200" indent="-228600" defTabSz="1826895" eaLnBrk="0" fontAlgn="base" hangingPunct="0">
              <a:spcBef>
                <a:spcPct val="0"/>
              </a:spcBef>
              <a:spcAft>
                <a:spcPct val="0"/>
              </a:spcAft>
              <a:defRPr sz="3600">
                <a:solidFill>
                  <a:schemeClr val="tx1"/>
                </a:solidFill>
                <a:latin typeface="Lato Light" charset="0"/>
                <a:ea typeface="MS PGothic" panose="020B0600070205080204" pitchFamily="34" charset="-128"/>
              </a:defRPr>
            </a:lvl9pPr>
          </a:lstStyle>
          <a:p>
            <a:pPr marL="285750" indent="-285750" fontAlgn="base">
              <a:lnSpc>
                <a:spcPct val="150000"/>
              </a:lnSpc>
              <a:spcBef>
                <a:spcPct val="0"/>
              </a:spcBef>
              <a:spcAft>
                <a:spcPct val="0"/>
              </a:spcAft>
              <a:buFont typeface="Arial" panose="020B0604020202020204" pitchFamily="34" charset="0"/>
              <a:buChar char="•"/>
            </a:pPr>
            <a:r>
              <a:rPr lang="zh-CN" altLang="en-US" sz="1600" b="1" dirty="0">
                <a:latin typeface="微软雅黑" panose="020B0503020204020204" pitchFamily="34" charset="-122"/>
                <a:ea typeface="微软雅黑" panose="020B0503020204020204" pitchFamily="34" charset="-122"/>
                <a:sym typeface="Gill Sans" charset="0"/>
              </a:rPr>
              <a:t>对</a:t>
            </a:r>
            <a:r>
              <a:rPr lang="en-US" altLang="zh-CN" sz="1600" b="1" dirty="0">
                <a:latin typeface="微软雅黑" panose="020B0503020204020204" pitchFamily="34" charset="-122"/>
                <a:ea typeface="微软雅黑" panose="020B0503020204020204" pitchFamily="34" charset="-122"/>
                <a:sym typeface="Gill Sans" charset="0"/>
              </a:rPr>
              <a:t>get</a:t>
            </a:r>
            <a:r>
              <a:rPr lang="zh-CN" altLang="en-US" sz="1600" b="1" dirty="0">
                <a:latin typeface="微软雅黑" panose="020B0503020204020204" pitchFamily="34" charset="-122"/>
                <a:ea typeface="微软雅黑" panose="020B0503020204020204" pitchFamily="34" charset="-122"/>
                <a:sym typeface="Gill Sans" charset="0"/>
              </a:rPr>
              <a:t>方法进行处理</a:t>
            </a:r>
            <a:endParaRPr lang="en-US" altLang="zh-CN" sz="1600" b="1" dirty="0">
              <a:latin typeface="微软雅黑" panose="020B0503020204020204" pitchFamily="34" charset="-122"/>
              <a:ea typeface="微软雅黑" panose="020B0503020204020204" pitchFamily="34" charset="-122"/>
              <a:sym typeface="Gill Sans" charset="0"/>
            </a:endParaRPr>
          </a:p>
          <a:p>
            <a:pPr marL="285750" indent="-285750" fontAlgn="base">
              <a:lnSpc>
                <a:spcPct val="150000"/>
              </a:lnSpc>
              <a:spcBef>
                <a:spcPct val="0"/>
              </a:spcBef>
              <a:spcAft>
                <a:spcPct val="0"/>
              </a:spcAft>
              <a:buFont typeface="Arial" panose="020B0604020202020204" pitchFamily="34" charset="0"/>
              <a:buChar char="•"/>
            </a:pPr>
            <a:r>
              <a:rPr lang="zh-CN" altLang="en-US" sz="1600" b="1" dirty="0">
                <a:latin typeface="微软雅黑" panose="020B0503020204020204" pitchFamily="34" charset="-122"/>
                <a:ea typeface="微软雅黑" panose="020B0503020204020204" pitchFamily="34" charset="-122"/>
                <a:sym typeface="Gill Sans" charset="0"/>
              </a:rPr>
              <a:t>返回序列化后所有的数据</a:t>
            </a:r>
            <a:endParaRPr lang="en-US" altLang="zh-CN" sz="1600" b="1" dirty="0">
              <a:latin typeface="微软雅黑" panose="020B0503020204020204" pitchFamily="34" charset="-122"/>
              <a:ea typeface="微软雅黑" panose="020B0503020204020204" pitchFamily="34" charset="-122"/>
              <a:sym typeface="Gill Sans" charset="0"/>
            </a:endParaRPr>
          </a:p>
          <a:p>
            <a:pPr marL="285750" indent="-285750" fontAlgn="base">
              <a:lnSpc>
                <a:spcPct val="150000"/>
              </a:lnSpc>
              <a:spcBef>
                <a:spcPct val="0"/>
              </a:spcBef>
              <a:spcAft>
                <a:spcPct val="0"/>
              </a:spcAft>
              <a:buFont typeface="Arial" panose="020B0604020202020204" pitchFamily="34" charset="0"/>
              <a:buChar char="•"/>
            </a:pPr>
            <a:r>
              <a:rPr lang="zh-CN" altLang="en-US" sz="1600" b="1" dirty="0">
                <a:latin typeface="微软雅黑" panose="020B0503020204020204" pitchFamily="34" charset="-122"/>
                <a:ea typeface="微软雅黑" panose="020B0503020204020204" pitchFamily="34" charset="-122"/>
                <a:sym typeface="Gill Sans" charset="0"/>
              </a:rPr>
              <a:t>如果查询的结果为空，就查询上一个</a:t>
            </a:r>
            <a:r>
              <a:rPr lang="en-US" altLang="zh-CN" sz="1600" b="1" dirty="0">
                <a:latin typeface="微软雅黑" panose="020B0503020204020204" pitchFamily="34" charset="-122"/>
                <a:ea typeface="微软雅黑" panose="020B0503020204020204" pitchFamily="34" charset="-122"/>
                <a:sym typeface="Gill Sans" charset="0"/>
              </a:rPr>
              <a:t>id</a:t>
            </a:r>
            <a:r>
              <a:rPr lang="zh-CN" altLang="en-US" sz="1600" b="1" dirty="0">
                <a:latin typeface="微软雅黑" panose="020B0503020204020204" pitchFamily="34" charset="-122"/>
                <a:ea typeface="微软雅黑" panose="020B0503020204020204" pitchFamily="34" charset="-122"/>
                <a:sym typeface="Gill Sans" charset="0"/>
              </a:rPr>
              <a:t>得到热榜具体项目</a:t>
            </a:r>
            <a:endParaRPr lang="en-US" altLang="zh-CN" sz="1600" b="1" dirty="0">
              <a:latin typeface="微软雅黑" panose="020B0503020204020204" pitchFamily="34" charset="-122"/>
              <a:ea typeface="微软雅黑" panose="020B0503020204020204" pitchFamily="34" charset="-122"/>
              <a:sym typeface="Gill Sans" charset="0"/>
            </a:endParaRPr>
          </a:p>
        </p:txBody>
      </p:sp>
      <p:pic>
        <p:nvPicPr>
          <p:cNvPr id="16" name="图片 15">
            <a:extLst>
              <a:ext uri="{FF2B5EF4-FFF2-40B4-BE49-F238E27FC236}">
                <a16:creationId xmlns:a16="http://schemas.microsoft.com/office/drawing/2014/main" id="{569C21B8-5097-DDDE-BD41-F933C8812E14}"/>
              </a:ext>
            </a:extLst>
          </p:cNvPr>
          <p:cNvPicPr>
            <a:picLocks noChangeAspect="1"/>
          </p:cNvPicPr>
          <p:nvPr/>
        </p:nvPicPr>
        <p:blipFill>
          <a:blip r:embed="rId3"/>
          <a:stretch>
            <a:fillRect/>
          </a:stretch>
        </p:blipFill>
        <p:spPr>
          <a:xfrm>
            <a:off x="14013" y="1415252"/>
            <a:ext cx="5232400" cy="2324735"/>
          </a:xfrm>
          <a:prstGeom prst="rect">
            <a:avLst/>
          </a:prstGeom>
        </p:spPr>
      </p:pic>
      <p:pic>
        <p:nvPicPr>
          <p:cNvPr id="17" name="图片 16">
            <a:extLst>
              <a:ext uri="{FF2B5EF4-FFF2-40B4-BE49-F238E27FC236}">
                <a16:creationId xmlns:a16="http://schemas.microsoft.com/office/drawing/2014/main" id="{2B5CFA8D-CA72-3DCF-9580-7B3CA385D616}"/>
              </a:ext>
            </a:extLst>
          </p:cNvPr>
          <p:cNvPicPr>
            <a:picLocks noChangeAspect="1"/>
          </p:cNvPicPr>
          <p:nvPr/>
        </p:nvPicPr>
        <p:blipFill>
          <a:blip r:embed="rId4"/>
          <a:stretch>
            <a:fillRect/>
          </a:stretch>
        </p:blipFill>
        <p:spPr>
          <a:xfrm>
            <a:off x="37758" y="2269712"/>
            <a:ext cx="4003083" cy="1490852"/>
          </a:xfrm>
          <a:prstGeom prst="rect">
            <a:avLst/>
          </a:prstGeom>
        </p:spPr>
      </p:pic>
      <p:pic>
        <p:nvPicPr>
          <p:cNvPr id="18" name="图片 17">
            <a:extLst>
              <a:ext uri="{FF2B5EF4-FFF2-40B4-BE49-F238E27FC236}">
                <a16:creationId xmlns:a16="http://schemas.microsoft.com/office/drawing/2014/main" id="{CF844419-F1F0-27F4-E6CE-DBCED59EB52C}"/>
              </a:ext>
            </a:extLst>
          </p:cNvPr>
          <p:cNvPicPr>
            <a:picLocks noChangeAspect="1"/>
          </p:cNvPicPr>
          <p:nvPr/>
        </p:nvPicPr>
        <p:blipFill>
          <a:blip r:embed="rId5"/>
          <a:stretch>
            <a:fillRect/>
          </a:stretch>
        </p:blipFill>
        <p:spPr>
          <a:xfrm>
            <a:off x="0" y="2514600"/>
            <a:ext cx="4968240" cy="2628900"/>
          </a:xfrm>
          <a:prstGeom prst="rect">
            <a:avLst/>
          </a:prstGeom>
        </p:spPr>
      </p:pic>
    </p:spTree>
    <p:extLst>
      <p:ext uri="{BB962C8B-B14F-4D97-AF65-F5344CB8AC3E}">
        <p14:creationId xmlns:p14="http://schemas.microsoft.com/office/powerpoint/2010/main" val="419058925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500"/>
                                        <p:tgtEl>
                                          <p:spTgt spid="17"/>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fade">
                                      <p:cBhvr>
                                        <p:cTn id="28"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3" grpId="0"/>
      <p:bldP spid="15"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19" name="图片 18">
            <a:extLst>
              <a:ext uri="{FF2B5EF4-FFF2-40B4-BE49-F238E27FC236}">
                <a16:creationId xmlns:a16="http://schemas.microsoft.com/office/drawing/2014/main" id="{2A6592F0-D28D-C56D-EF14-894043BFD846}"/>
              </a:ext>
            </a:extLst>
          </p:cNvPr>
          <p:cNvPicPr>
            <a:picLocks noChangeAspect="1"/>
          </p:cNvPicPr>
          <p:nvPr/>
        </p:nvPicPr>
        <p:blipFill>
          <a:blip r:embed="rId3"/>
          <a:stretch>
            <a:fillRect/>
          </a:stretch>
        </p:blipFill>
        <p:spPr>
          <a:xfrm>
            <a:off x="-6942" y="1415252"/>
            <a:ext cx="5274310" cy="2088515"/>
          </a:xfrm>
          <a:prstGeom prst="rect">
            <a:avLst/>
          </a:prstGeom>
        </p:spPr>
      </p:pic>
      <p:grpSp>
        <p:nvGrpSpPr>
          <p:cNvPr id="20" name="组合 19"/>
          <p:cNvGrpSpPr/>
          <p:nvPr/>
        </p:nvGrpSpPr>
        <p:grpSpPr>
          <a:xfrm>
            <a:off x="2714538" y="340191"/>
            <a:ext cx="6139168" cy="129804"/>
            <a:chOff x="2713964" y="340296"/>
            <a:chExt cx="6141063" cy="129844"/>
          </a:xfrm>
        </p:grpSpPr>
        <p:cxnSp>
          <p:nvCxnSpPr>
            <p:cNvPr id="21" name="直接连接符 20"/>
            <p:cNvCxnSpPr>
              <a:endCxn id="22" idx="3"/>
            </p:cNvCxnSpPr>
            <p:nvPr/>
          </p:nvCxnSpPr>
          <p:spPr>
            <a:xfrm flipH="1">
              <a:off x="2843808" y="405218"/>
              <a:ext cx="6011219" cy="0"/>
            </a:xfrm>
            <a:prstGeom prst="line">
              <a:avLst/>
            </a:prstGeom>
            <a:ln>
              <a:solidFill>
                <a:schemeClr val="tx2">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2" name="矩形 21"/>
            <p:cNvSpPr/>
            <p:nvPr/>
          </p:nvSpPr>
          <p:spPr>
            <a:xfrm>
              <a:off x="2713964" y="340296"/>
              <a:ext cx="129844" cy="129844"/>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grpSp>
      <p:sp>
        <p:nvSpPr>
          <p:cNvPr id="23" name="KSO_GT1.1.1"/>
          <p:cNvSpPr txBox="1"/>
          <p:nvPr/>
        </p:nvSpPr>
        <p:spPr>
          <a:xfrm>
            <a:off x="1439955" y="308574"/>
            <a:ext cx="1190258" cy="247574"/>
          </a:xfrm>
          <a:prstGeom prst="rect">
            <a:avLst/>
          </a:prstGeom>
          <a:noFill/>
          <a:ln>
            <a:noFill/>
          </a:ln>
        </p:spPr>
        <p:txBody>
          <a:bodyPr lIns="0" tIns="0" rIns="0" bIns="0"/>
          <a:lstStyle>
            <a:lvl1pPr defTabSz="464820">
              <a:defRPr sz="1400">
                <a:solidFill>
                  <a:schemeClr val="tx1"/>
                </a:solidFill>
                <a:latin typeface="微软雅黑" panose="020B0503020204020204" pitchFamily="34" charset="-122"/>
                <a:ea typeface="微软雅黑" panose="020B0503020204020204" pitchFamily="34" charset="-122"/>
              </a:defRPr>
            </a:lvl1pPr>
            <a:lvl2pPr marL="755650" indent="-290830" defTabSz="464820">
              <a:defRPr sz="1400">
                <a:solidFill>
                  <a:schemeClr val="tx1"/>
                </a:solidFill>
                <a:latin typeface="微软雅黑" panose="020B0503020204020204" pitchFamily="34" charset="-122"/>
                <a:ea typeface="微软雅黑" panose="020B0503020204020204" pitchFamily="34" charset="-122"/>
              </a:defRPr>
            </a:lvl2pPr>
            <a:lvl3pPr marL="1160780" indent="-230505" defTabSz="464820">
              <a:defRPr sz="1400">
                <a:solidFill>
                  <a:schemeClr val="tx1"/>
                </a:solidFill>
                <a:latin typeface="微软雅黑" panose="020B0503020204020204" pitchFamily="34" charset="-122"/>
                <a:ea typeface="微软雅黑" panose="020B0503020204020204" pitchFamily="34" charset="-122"/>
              </a:defRPr>
            </a:lvl3pPr>
            <a:lvl4pPr marL="1625600" indent="-230505" defTabSz="464820">
              <a:defRPr sz="1400">
                <a:solidFill>
                  <a:schemeClr val="tx1"/>
                </a:solidFill>
                <a:latin typeface="微软雅黑" panose="020B0503020204020204" pitchFamily="34" charset="-122"/>
                <a:ea typeface="微软雅黑" panose="020B0503020204020204" pitchFamily="34" charset="-122"/>
              </a:defRPr>
            </a:lvl4pPr>
            <a:lvl5pPr marL="2091055" indent="-231775" defTabSz="464820">
              <a:defRPr sz="1400">
                <a:solidFill>
                  <a:schemeClr val="tx1"/>
                </a:solidFill>
                <a:latin typeface="微软雅黑" panose="020B0503020204020204" pitchFamily="34" charset="-122"/>
                <a:ea typeface="微软雅黑" panose="020B0503020204020204" pitchFamily="34" charset="-122"/>
              </a:defRPr>
            </a:lvl5pPr>
            <a:lvl6pPr marL="2548255" indent="-231775" algn="ctr" defTabSz="464820" eaLnBrk="0" fontAlgn="ctr" hangingPunct="0">
              <a:spcBef>
                <a:spcPct val="0"/>
              </a:spcBef>
              <a:spcAft>
                <a:spcPct val="0"/>
              </a:spcAft>
              <a:buClr>
                <a:srgbClr val="FF0000"/>
              </a:buClr>
              <a:buSzPct val="70000"/>
              <a:buFont typeface="Arial" panose="020B0604020202020204" pitchFamily="34" charset="0"/>
              <a:defRPr sz="1400">
                <a:solidFill>
                  <a:schemeClr val="tx1"/>
                </a:solidFill>
                <a:latin typeface="微软雅黑" panose="020B0503020204020204" pitchFamily="34" charset="-122"/>
                <a:ea typeface="微软雅黑" panose="020B0503020204020204" pitchFamily="34" charset="-122"/>
              </a:defRPr>
            </a:lvl6pPr>
            <a:lvl7pPr marL="3005455" indent="-231775" algn="ctr" defTabSz="464820" eaLnBrk="0" fontAlgn="ctr" hangingPunct="0">
              <a:spcBef>
                <a:spcPct val="0"/>
              </a:spcBef>
              <a:spcAft>
                <a:spcPct val="0"/>
              </a:spcAft>
              <a:buClr>
                <a:srgbClr val="FF0000"/>
              </a:buClr>
              <a:buSzPct val="70000"/>
              <a:buFont typeface="Arial" panose="020B0604020202020204" pitchFamily="34" charset="0"/>
              <a:defRPr sz="1400">
                <a:solidFill>
                  <a:schemeClr val="tx1"/>
                </a:solidFill>
                <a:latin typeface="微软雅黑" panose="020B0503020204020204" pitchFamily="34" charset="-122"/>
                <a:ea typeface="微软雅黑" panose="020B0503020204020204" pitchFamily="34" charset="-122"/>
              </a:defRPr>
            </a:lvl7pPr>
            <a:lvl8pPr marL="3462655" indent="-231775" algn="ctr" defTabSz="464820" eaLnBrk="0" fontAlgn="ctr" hangingPunct="0">
              <a:spcBef>
                <a:spcPct val="0"/>
              </a:spcBef>
              <a:spcAft>
                <a:spcPct val="0"/>
              </a:spcAft>
              <a:buClr>
                <a:srgbClr val="FF0000"/>
              </a:buClr>
              <a:buSzPct val="70000"/>
              <a:buFont typeface="Arial" panose="020B0604020202020204" pitchFamily="34" charset="0"/>
              <a:defRPr sz="1400">
                <a:solidFill>
                  <a:schemeClr val="tx1"/>
                </a:solidFill>
                <a:latin typeface="微软雅黑" panose="020B0503020204020204" pitchFamily="34" charset="-122"/>
                <a:ea typeface="微软雅黑" panose="020B0503020204020204" pitchFamily="34" charset="-122"/>
              </a:defRPr>
            </a:lvl8pPr>
            <a:lvl9pPr marL="3919855" indent="-231775" algn="ctr" defTabSz="464820" eaLnBrk="0" fontAlgn="ctr" hangingPunct="0">
              <a:spcBef>
                <a:spcPct val="0"/>
              </a:spcBef>
              <a:spcAft>
                <a:spcPct val="0"/>
              </a:spcAft>
              <a:buClr>
                <a:srgbClr val="FF0000"/>
              </a:buClr>
              <a:buSzPct val="70000"/>
              <a:buFont typeface="Arial" panose="020B0604020202020204" pitchFamily="34" charset="0"/>
              <a:defRPr sz="1400">
                <a:solidFill>
                  <a:schemeClr val="tx1"/>
                </a:solidFill>
                <a:latin typeface="微软雅黑" panose="020B0503020204020204" pitchFamily="34" charset="-122"/>
                <a:ea typeface="微软雅黑" panose="020B0503020204020204" pitchFamily="34" charset="-122"/>
              </a:defRPr>
            </a:lvl9pPr>
          </a:lstStyle>
          <a:p>
            <a:pPr algn="ctr" eaLnBrk="1" fontAlgn="base" hangingPunct="1">
              <a:lnSpc>
                <a:spcPct val="120000"/>
              </a:lnSpc>
              <a:buClrTx/>
              <a:buSzTx/>
              <a:buFontTx/>
              <a:buNone/>
            </a:pPr>
            <a:r>
              <a:rPr lang="zh-CN" altLang="en-US" sz="1200" dirty="0">
                <a:solidFill>
                  <a:schemeClr val="tx1">
                    <a:lumMod val="50000"/>
                    <a:lumOff val="50000"/>
                  </a:schemeClr>
                </a:solidFill>
              </a:rPr>
              <a:t>后端设计</a:t>
            </a:r>
            <a:endParaRPr lang="en-US" altLang="zh-CN" sz="1200" dirty="0">
              <a:solidFill>
                <a:schemeClr val="tx1">
                  <a:lumMod val="50000"/>
                  <a:lumOff val="50000"/>
                </a:schemeClr>
              </a:solidFill>
            </a:endParaRPr>
          </a:p>
        </p:txBody>
      </p:sp>
      <p:sp>
        <p:nvSpPr>
          <p:cNvPr id="24" name="矩形 23"/>
          <p:cNvSpPr/>
          <p:nvPr/>
        </p:nvSpPr>
        <p:spPr>
          <a:xfrm>
            <a:off x="894034" y="302638"/>
            <a:ext cx="443787" cy="443787"/>
          </a:xfrm>
          <a:prstGeom prst="rect">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25" name="矩形 24"/>
          <p:cNvSpPr/>
          <p:nvPr/>
        </p:nvSpPr>
        <p:spPr>
          <a:xfrm>
            <a:off x="601482" y="135387"/>
            <a:ext cx="443787" cy="443787"/>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0" name="TextBox 99">
            <a:extLst>
              <a:ext uri="{FF2B5EF4-FFF2-40B4-BE49-F238E27FC236}">
                <a16:creationId xmlns:a16="http://schemas.microsoft.com/office/drawing/2014/main" id="{F870531D-8EC5-0D19-915B-C55F4E950358}"/>
              </a:ext>
            </a:extLst>
          </p:cNvPr>
          <p:cNvSpPr txBox="1"/>
          <p:nvPr/>
        </p:nvSpPr>
        <p:spPr>
          <a:xfrm>
            <a:off x="413397" y="837223"/>
            <a:ext cx="2301141" cy="487231"/>
          </a:xfrm>
          <a:prstGeom prst="rect">
            <a:avLst/>
          </a:prstGeom>
          <a:noFill/>
        </p:spPr>
        <p:txBody>
          <a:bodyPr wrap="square" lIns="68563" tIns="34281" rIns="68563" bIns="34281">
            <a:spAutoFit/>
          </a:bodyPr>
          <a:lstStyle>
            <a:lvl1pPr eaLnBrk="0" hangingPunct="0">
              <a:defRPr sz="3600">
                <a:solidFill>
                  <a:schemeClr val="tx1"/>
                </a:solidFill>
                <a:latin typeface="Lato Light" charset="0"/>
                <a:ea typeface="MS PGothic" panose="020B0600070205080204" pitchFamily="34" charset="-128"/>
              </a:defRPr>
            </a:lvl1pPr>
            <a:lvl2pPr marL="742950" indent="-285750" eaLnBrk="0" hangingPunct="0">
              <a:defRPr sz="3600">
                <a:solidFill>
                  <a:schemeClr val="tx1"/>
                </a:solidFill>
                <a:latin typeface="Lato Light" charset="0"/>
                <a:ea typeface="MS PGothic" panose="020B0600070205080204" pitchFamily="34" charset="-128"/>
              </a:defRPr>
            </a:lvl2pPr>
            <a:lvl3pPr marL="1143000" indent="-228600" eaLnBrk="0" hangingPunct="0">
              <a:defRPr sz="3600">
                <a:solidFill>
                  <a:schemeClr val="tx1"/>
                </a:solidFill>
                <a:latin typeface="Lato Light" charset="0"/>
                <a:ea typeface="MS PGothic" panose="020B0600070205080204" pitchFamily="34" charset="-128"/>
              </a:defRPr>
            </a:lvl3pPr>
            <a:lvl4pPr marL="1600200" indent="-228600" eaLnBrk="0" hangingPunct="0">
              <a:defRPr sz="3600">
                <a:solidFill>
                  <a:schemeClr val="tx1"/>
                </a:solidFill>
                <a:latin typeface="Lato Light" charset="0"/>
                <a:ea typeface="MS PGothic" panose="020B0600070205080204" pitchFamily="34" charset="-128"/>
              </a:defRPr>
            </a:lvl4pPr>
            <a:lvl5pPr marL="2057400" indent="-228600" eaLnBrk="0" hangingPunct="0">
              <a:defRPr sz="3600">
                <a:solidFill>
                  <a:schemeClr val="tx1"/>
                </a:solidFill>
                <a:latin typeface="Lato Light" charset="0"/>
                <a:ea typeface="MS PGothic" panose="020B0600070205080204" pitchFamily="34" charset="-128"/>
              </a:defRPr>
            </a:lvl5pPr>
            <a:lvl6pPr marL="2514600" indent="-228600" defTabSz="1826895" eaLnBrk="0" fontAlgn="base" hangingPunct="0">
              <a:spcBef>
                <a:spcPct val="0"/>
              </a:spcBef>
              <a:spcAft>
                <a:spcPct val="0"/>
              </a:spcAft>
              <a:defRPr sz="3600">
                <a:solidFill>
                  <a:schemeClr val="tx1"/>
                </a:solidFill>
                <a:latin typeface="Lato Light" charset="0"/>
                <a:ea typeface="MS PGothic" panose="020B0600070205080204" pitchFamily="34" charset="-128"/>
              </a:defRPr>
            </a:lvl6pPr>
            <a:lvl7pPr marL="2971800" indent="-228600" defTabSz="1826895" eaLnBrk="0" fontAlgn="base" hangingPunct="0">
              <a:spcBef>
                <a:spcPct val="0"/>
              </a:spcBef>
              <a:spcAft>
                <a:spcPct val="0"/>
              </a:spcAft>
              <a:defRPr sz="3600">
                <a:solidFill>
                  <a:schemeClr val="tx1"/>
                </a:solidFill>
                <a:latin typeface="Lato Light" charset="0"/>
                <a:ea typeface="MS PGothic" panose="020B0600070205080204" pitchFamily="34" charset="-128"/>
              </a:defRPr>
            </a:lvl7pPr>
            <a:lvl8pPr marL="3429000" indent="-228600" defTabSz="1826895" eaLnBrk="0" fontAlgn="base" hangingPunct="0">
              <a:spcBef>
                <a:spcPct val="0"/>
              </a:spcBef>
              <a:spcAft>
                <a:spcPct val="0"/>
              </a:spcAft>
              <a:defRPr sz="3600">
                <a:solidFill>
                  <a:schemeClr val="tx1"/>
                </a:solidFill>
                <a:latin typeface="Lato Light" charset="0"/>
                <a:ea typeface="MS PGothic" panose="020B0600070205080204" pitchFamily="34" charset="-128"/>
              </a:defRPr>
            </a:lvl8pPr>
            <a:lvl9pPr marL="3886200" indent="-228600" defTabSz="1826895" eaLnBrk="0" fontAlgn="base" hangingPunct="0">
              <a:spcBef>
                <a:spcPct val="0"/>
              </a:spcBef>
              <a:spcAft>
                <a:spcPct val="0"/>
              </a:spcAft>
              <a:defRPr sz="3600">
                <a:solidFill>
                  <a:schemeClr val="tx1"/>
                </a:solidFill>
                <a:latin typeface="Lato Light" charset="0"/>
                <a:ea typeface="MS PGothic" panose="020B0600070205080204" pitchFamily="34" charset="-128"/>
              </a:defRPr>
            </a:lvl9pPr>
          </a:lstStyle>
          <a:p>
            <a:pPr fontAlgn="base">
              <a:lnSpc>
                <a:spcPct val="125000"/>
              </a:lnSpc>
              <a:spcBef>
                <a:spcPct val="0"/>
              </a:spcBef>
              <a:spcAft>
                <a:spcPct val="0"/>
              </a:spcAft>
            </a:pPr>
            <a:r>
              <a:rPr lang="zh-CN" altLang="en-US" sz="2400" dirty="0">
                <a:solidFill>
                  <a:schemeClr val="tx1">
                    <a:lumMod val="75000"/>
                    <a:lumOff val="25000"/>
                  </a:schemeClr>
                </a:solidFill>
                <a:ea typeface="微软雅黑" panose="020B0503020204020204" pitchFamily="34" charset="-122"/>
              </a:rPr>
              <a:t>微博模块</a:t>
            </a:r>
            <a:endParaRPr lang="en-US" altLang="zh-CN" sz="2400" dirty="0">
              <a:solidFill>
                <a:schemeClr val="tx1">
                  <a:lumMod val="75000"/>
                  <a:lumOff val="25000"/>
                </a:schemeClr>
              </a:solidFill>
              <a:ea typeface="微软雅黑" panose="020B0503020204020204" pitchFamily="34" charset="-122"/>
            </a:endParaRPr>
          </a:p>
        </p:txBody>
      </p:sp>
      <p:sp>
        <p:nvSpPr>
          <p:cNvPr id="13" name="TextBox 99">
            <a:extLst>
              <a:ext uri="{FF2B5EF4-FFF2-40B4-BE49-F238E27FC236}">
                <a16:creationId xmlns:a16="http://schemas.microsoft.com/office/drawing/2014/main" id="{8D5999C8-1427-8B39-3B72-F92D9F45DEC8}"/>
              </a:ext>
            </a:extLst>
          </p:cNvPr>
          <p:cNvSpPr txBox="1"/>
          <p:nvPr/>
        </p:nvSpPr>
        <p:spPr>
          <a:xfrm>
            <a:off x="5713034" y="1392531"/>
            <a:ext cx="3342041" cy="1133754"/>
          </a:xfrm>
          <a:prstGeom prst="rect">
            <a:avLst/>
          </a:prstGeom>
          <a:noFill/>
        </p:spPr>
        <p:txBody>
          <a:bodyPr wrap="square" lIns="68563" tIns="34281" rIns="68563" bIns="34281">
            <a:spAutoFit/>
          </a:bodyPr>
          <a:lstStyle>
            <a:lvl1pPr eaLnBrk="0" hangingPunct="0">
              <a:defRPr sz="3600">
                <a:solidFill>
                  <a:schemeClr val="tx1"/>
                </a:solidFill>
                <a:latin typeface="Lato Light" charset="0"/>
                <a:ea typeface="MS PGothic" panose="020B0600070205080204" pitchFamily="34" charset="-128"/>
              </a:defRPr>
            </a:lvl1pPr>
            <a:lvl2pPr marL="742950" indent="-285750" eaLnBrk="0" hangingPunct="0">
              <a:defRPr sz="3600">
                <a:solidFill>
                  <a:schemeClr val="tx1"/>
                </a:solidFill>
                <a:latin typeface="Lato Light" charset="0"/>
                <a:ea typeface="MS PGothic" panose="020B0600070205080204" pitchFamily="34" charset="-128"/>
              </a:defRPr>
            </a:lvl2pPr>
            <a:lvl3pPr marL="1143000" indent="-228600" eaLnBrk="0" hangingPunct="0">
              <a:defRPr sz="3600">
                <a:solidFill>
                  <a:schemeClr val="tx1"/>
                </a:solidFill>
                <a:latin typeface="Lato Light" charset="0"/>
                <a:ea typeface="MS PGothic" panose="020B0600070205080204" pitchFamily="34" charset="-128"/>
              </a:defRPr>
            </a:lvl3pPr>
            <a:lvl4pPr marL="1600200" indent="-228600" eaLnBrk="0" hangingPunct="0">
              <a:defRPr sz="3600">
                <a:solidFill>
                  <a:schemeClr val="tx1"/>
                </a:solidFill>
                <a:latin typeface="Lato Light" charset="0"/>
                <a:ea typeface="MS PGothic" panose="020B0600070205080204" pitchFamily="34" charset="-128"/>
              </a:defRPr>
            </a:lvl4pPr>
            <a:lvl5pPr marL="2057400" indent="-228600" eaLnBrk="0" hangingPunct="0">
              <a:defRPr sz="3600">
                <a:solidFill>
                  <a:schemeClr val="tx1"/>
                </a:solidFill>
                <a:latin typeface="Lato Light" charset="0"/>
                <a:ea typeface="MS PGothic" panose="020B0600070205080204" pitchFamily="34" charset="-128"/>
              </a:defRPr>
            </a:lvl5pPr>
            <a:lvl6pPr marL="2514600" indent="-228600" defTabSz="1826895" eaLnBrk="0" fontAlgn="base" hangingPunct="0">
              <a:spcBef>
                <a:spcPct val="0"/>
              </a:spcBef>
              <a:spcAft>
                <a:spcPct val="0"/>
              </a:spcAft>
              <a:defRPr sz="3600">
                <a:solidFill>
                  <a:schemeClr val="tx1"/>
                </a:solidFill>
                <a:latin typeface="Lato Light" charset="0"/>
                <a:ea typeface="MS PGothic" panose="020B0600070205080204" pitchFamily="34" charset="-128"/>
              </a:defRPr>
            </a:lvl6pPr>
            <a:lvl7pPr marL="2971800" indent="-228600" defTabSz="1826895" eaLnBrk="0" fontAlgn="base" hangingPunct="0">
              <a:spcBef>
                <a:spcPct val="0"/>
              </a:spcBef>
              <a:spcAft>
                <a:spcPct val="0"/>
              </a:spcAft>
              <a:defRPr sz="3600">
                <a:solidFill>
                  <a:schemeClr val="tx1"/>
                </a:solidFill>
                <a:latin typeface="Lato Light" charset="0"/>
                <a:ea typeface="MS PGothic" panose="020B0600070205080204" pitchFamily="34" charset="-128"/>
              </a:defRPr>
            </a:lvl7pPr>
            <a:lvl8pPr marL="3429000" indent="-228600" defTabSz="1826895" eaLnBrk="0" fontAlgn="base" hangingPunct="0">
              <a:spcBef>
                <a:spcPct val="0"/>
              </a:spcBef>
              <a:spcAft>
                <a:spcPct val="0"/>
              </a:spcAft>
              <a:defRPr sz="3600">
                <a:solidFill>
                  <a:schemeClr val="tx1"/>
                </a:solidFill>
                <a:latin typeface="Lato Light" charset="0"/>
                <a:ea typeface="MS PGothic" panose="020B0600070205080204" pitchFamily="34" charset="-128"/>
              </a:defRPr>
            </a:lvl8pPr>
            <a:lvl9pPr marL="3886200" indent="-228600" defTabSz="1826895" eaLnBrk="0" fontAlgn="base" hangingPunct="0">
              <a:spcBef>
                <a:spcPct val="0"/>
              </a:spcBef>
              <a:spcAft>
                <a:spcPct val="0"/>
              </a:spcAft>
              <a:defRPr sz="3600">
                <a:solidFill>
                  <a:schemeClr val="tx1"/>
                </a:solidFill>
                <a:latin typeface="Lato Light" charset="0"/>
                <a:ea typeface="MS PGothic" panose="020B0600070205080204" pitchFamily="34" charset="-128"/>
              </a:defRPr>
            </a:lvl9pPr>
          </a:lstStyle>
          <a:p>
            <a:pPr marL="285750" indent="-285750" fontAlgn="base">
              <a:lnSpc>
                <a:spcPct val="150000"/>
              </a:lnSpc>
              <a:spcBef>
                <a:spcPct val="0"/>
              </a:spcBef>
              <a:spcAft>
                <a:spcPct val="0"/>
              </a:spcAft>
              <a:buFont typeface="Arial" panose="020B0604020202020204" pitchFamily="34" charset="0"/>
              <a:buChar char="•"/>
            </a:pPr>
            <a:r>
              <a:rPr lang="zh-CN" altLang="en-US" sz="1600" b="1" dirty="0">
                <a:latin typeface="微软雅黑" panose="020B0503020204020204" pitchFamily="34" charset="-122"/>
                <a:ea typeface="微软雅黑" panose="020B0503020204020204" pitchFamily="34" charset="-122"/>
                <a:sym typeface="Gill Sans" charset="0"/>
              </a:rPr>
              <a:t>热榜模块相似</a:t>
            </a:r>
            <a:endParaRPr lang="en-US" altLang="zh-CN" sz="1600" b="1" dirty="0">
              <a:latin typeface="微软雅黑" panose="020B0503020204020204" pitchFamily="34" charset="-122"/>
              <a:ea typeface="微软雅黑" panose="020B0503020204020204" pitchFamily="34" charset="-122"/>
              <a:sym typeface="Gill Sans" charset="0"/>
            </a:endParaRPr>
          </a:p>
          <a:p>
            <a:pPr marL="285750" indent="-285750" fontAlgn="base">
              <a:lnSpc>
                <a:spcPct val="150000"/>
              </a:lnSpc>
              <a:spcBef>
                <a:spcPct val="0"/>
              </a:spcBef>
              <a:spcAft>
                <a:spcPct val="0"/>
              </a:spcAft>
              <a:buFont typeface="Arial" panose="020B0604020202020204" pitchFamily="34" charset="0"/>
              <a:buChar char="•"/>
            </a:pPr>
            <a:r>
              <a:rPr lang="zh-CN" altLang="en-US" sz="1600" b="1" dirty="0">
                <a:latin typeface="微软雅黑" panose="020B0503020204020204" pitchFamily="34" charset="-122"/>
                <a:ea typeface="微软雅黑" panose="020B0503020204020204" pitchFamily="34" charset="-122"/>
                <a:sym typeface="Gill Sans" charset="0"/>
              </a:rPr>
              <a:t>还有博主列表和关注列表、动态列表</a:t>
            </a:r>
            <a:endParaRPr lang="en-US" altLang="zh-CN" sz="1600" b="1" dirty="0">
              <a:latin typeface="微软雅黑" panose="020B0503020204020204" pitchFamily="34" charset="-122"/>
              <a:ea typeface="微软雅黑" panose="020B0503020204020204" pitchFamily="34" charset="-122"/>
              <a:sym typeface="Gill Sans" charset="0"/>
            </a:endParaRPr>
          </a:p>
        </p:txBody>
      </p:sp>
      <p:sp>
        <p:nvSpPr>
          <p:cNvPr id="15" name="TextBox 99">
            <a:extLst>
              <a:ext uri="{FF2B5EF4-FFF2-40B4-BE49-F238E27FC236}">
                <a16:creationId xmlns:a16="http://schemas.microsoft.com/office/drawing/2014/main" id="{4EBA1702-3764-E4D2-F965-DA3DB75A82A3}"/>
              </a:ext>
            </a:extLst>
          </p:cNvPr>
          <p:cNvSpPr txBox="1"/>
          <p:nvPr/>
        </p:nvSpPr>
        <p:spPr>
          <a:xfrm>
            <a:off x="5713034" y="3271083"/>
            <a:ext cx="3430966" cy="1503086"/>
          </a:xfrm>
          <a:prstGeom prst="rect">
            <a:avLst/>
          </a:prstGeom>
          <a:noFill/>
        </p:spPr>
        <p:txBody>
          <a:bodyPr wrap="square" lIns="68563" tIns="34281" rIns="68563" bIns="34281">
            <a:spAutoFit/>
          </a:bodyPr>
          <a:lstStyle>
            <a:lvl1pPr eaLnBrk="0" hangingPunct="0">
              <a:defRPr sz="3600">
                <a:solidFill>
                  <a:schemeClr val="tx1"/>
                </a:solidFill>
                <a:latin typeface="Lato Light" charset="0"/>
                <a:ea typeface="MS PGothic" panose="020B0600070205080204" pitchFamily="34" charset="-128"/>
              </a:defRPr>
            </a:lvl1pPr>
            <a:lvl2pPr marL="742950" indent="-285750" eaLnBrk="0" hangingPunct="0">
              <a:defRPr sz="3600">
                <a:solidFill>
                  <a:schemeClr val="tx1"/>
                </a:solidFill>
                <a:latin typeface="Lato Light" charset="0"/>
                <a:ea typeface="MS PGothic" panose="020B0600070205080204" pitchFamily="34" charset="-128"/>
              </a:defRPr>
            </a:lvl2pPr>
            <a:lvl3pPr marL="1143000" indent="-228600" eaLnBrk="0" hangingPunct="0">
              <a:defRPr sz="3600">
                <a:solidFill>
                  <a:schemeClr val="tx1"/>
                </a:solidFill>
                <a:latin typeface="Lato Light" charset="0"/>
                <a:ea typeface="MS PGothic" panose="020B0600070205080204" pitchFamily="34" charset="-128"/>
              </a:defRPr>
            </a:lvl3pPr>
            <a:lvl4pPr marL="1600200" indent="-228600" eaLnBrk="0" hangingPunct="0">
              <a:defRPr sz="3600">
                <a:solidFill>
                  <a:schemeClr val="tx1"/>
                </a:solidFill>
                <a:latin typeface="Lato Light" charset="0"/>
                <a:ea typeface="MS PGothic" panose="020B0600070205080204" pitchFamily="34" charset="-128"/>
              </a:defRPr>
            </a:lvl4pPr>
            <a:lvl5pPr marL="2057400" indent="-228600" eaLnBrk="0" hangingPunct="0">
              <a:defRPr sz="3600">
                <a:solidFill>
                  <a:schemeClr val="tx1"/>
                </a:solidFill>
                <a:latin typeface="Lato Light" charset="0"/>
                <a:ea typeface="MS PGothic" panose="020B0600070205080204" pitchFamily="34" charset="-128"/>
              </a:defRPr>
            </a:lvl5pPr>
            <a:lvl6pPr marL="2514600" indent="-228600" defTabSz="1826895" eaLnBrk="0" fontAlgn="base" hangingPunct="0">
              <a:spcBef>
                <a:spcPct val="0"/>
              </a:spcBef>
              <a:spcAft>
                <a:spcPct val="0"/>
              </a:spcAft>
              <a:defRPr sz="3600">
                <a:solidFill>
                  <a:schemeClr val="tx1"/>
                </a:solidFill>
                <a:latin typeface="Lato Light" charset="0"/>
                <a:ea typeface="MS PGothic" panose="020B0600070205080204" pitchFamily="34" charset="-128"/>
              </a:defRPr>
            </a:lvl6pPr>
            <a:lvl7pPr marL="2971800" indent="-228600" defTabSz="1826895" eaLnBrk="0" fontAlgn="base" hangingPunct="0">
              <a:spcBef>
                <a:spcPct val="0"/>
              </a:spcBef>
              <a:spcAft>
                <a:spcPct val="0"/>
              </a:spcAft>
              <a:defRPr sz="3600">
                <a:solidFill>
                  <a:schemeClr val="tx1"/>
                </a:solidFill>
                <a:latin typeface="Lato Light" charset="0"/>
                <a:ea typeface="MS PGothic" panose="020B0600070205080204" pitchFamily="34" charset="-128"/>
              </a:defRPr>
            </a:lvl7pPr>
            <a:lvl8pPr marL="3429000" indent="-228600" defTabSz="1826895" eaLnBrk="0" fontAlgn="base" hangingPunct="0">
              <a:spcBef>
                <a:spcPct val="0"/>
              </a:spcBef>
              <a:spcAft>
                <a:spcPct val="0"/>
              </a:spcAft>
              <a:defRPr sz="3600">
                <a:solidFill>
                  <a:schemeClr val="tx1"/>
                </a:solidFill>
                <a:latin typeface="Lato Light" charset="0"/>
                <a:ea typeface="MS PGothic" panose="020B0600070205080204" pitchFamily="34" charset="-128"/>
              </a:defRPr>
            </a:lvl8pPr>
            <a:lvl9pPr marL="3886200" indent="-228600" defTabSz="1826895" eaLnBrk="0" fontAlgn="base" hangingPunct="0">
              <a:spcBef>
                <a:spcPct val="0"/>
              </a:spcBef>
              <a:spcAft>
                <a:spcPct val="0"/>
              </a:spcAft>
              <a:defRPr sz="3600">
                <a:solidFill>
                  <a:schemeClr val="tx1"/>
                </a:solidFill>
                <a:latin typeface="Lato Light" charset="0"/>
                <a:ea typeface="MS PGothic" panose="020B0600070205080204" pitchFamily="34" charset="-128"/>
              </a:defRPr>
            </a:lvl9pPr>
          </a:lstStyle>
          <a:p>
            <a:pPr marL="285750" indent="-285750" fontAlgn="base">
              <a:lnSpc>
                <a:spcPct val="150000"/>
              </a:lnSpc>
              <a:spcBef>
                <a:spcPct val="0"/>
              </a:spcBef>
              <a:spcAft>
                <a:spcPct val="0"/>
              </a:spcAft>
              <a:buFont typeface="Arial" panose="020B0604020202020204" pitchFamily="34" charset="0"/>
              <a:buChar char="•"/>
            </a:pPr>
            <a:r>
              <a:rPr lang="en-US" altLang="zh-CN" sz="1600" b="1" dirty="0">
                <a:latin typeface="微软雅黑" panose="020B0503020204020204" pitchFamily="34" charset="-122"/>
                <a:ea typeface="微软雅黑" panose="020B0503020204020204" pitchFamily="34" charset="-122"/>
                <a:sym typeface="Gill Sans" charset="0"/>
              </a:rPr>
              <a:t>Get</a:t>
            </a:r>
            <a:r>
              <a:rPr lang="zh-CN" altLang="en-US" sz="1600" b="1" dirty="0">
                <a:latin typeface="微软雅黑" panose="020B0503020204020204" pitchFamily="34" charset="-122"/>
                <a:ea typeface="微软雅黑" panose="020B0503020204020204" pitchFamily="34" charset="-122"/>
                <a:sym typeface="Gill Sans" charset="0"/>
              </a:rPr>
              <a:t>获取博主相关信息和关注信息，其他方法修改信息，必须有合法</a:t>
            </a:r>
            <a:r>
              <a:rPr lang="en-US" altLang="zh-CN" sz="1600" b="1" dirty="0">
                <a:latin typeface="微软雅黑" panose="020B0503020204020204" pitchFamily="34" charset="-122"/>
                <a:ea typeface="微软雅黑" panose="020B0503020204020204" pitchFamily="34" charset="-122"/>
                <a:sym typeface="Gill Sans" charset="0"/>
              </a:rPr>
              <a:t>Token</a:t>
            </a:r>
          </a:p>
          <a:p>
            <a:pPr marL="285750" indent="-285750" fontAlgn="base">
              <a:lnSpc>
                <a:spcPct val="150000"/>
              </a:lnSpc>
              <a:spcBef>
                <a:spcPct val="0"/>
              </a:spcBef>
              <a:spcAft>
                <a:spcPct val="0"/>
              </a:spcAft>
              <a:buFont typeface="Arial" panose="020B0604020202020204" pitchFamily="34" charset="0"/>
              <a:buChar char="•"/>
            </a:pPr>
            <a:r>
              <a:rPr lang="zh-CN" altLang="en-US" sz="1600" b="1" dirty="0">
                <a:latin typeface="微软雅黑" panose="020B0503020204020204" pitchFamily="34" charset="-122"/>
                <a:ea typeface="微软雅黑" panose="020B0503020204020204" pitchFamily="34" charset="-122"/>
                <a:sym typeface="Gill Sans" charset="0"/>
              </a:rPr>
              <a:t>管理员才能增删博主</a:t>
            </a:r>
            <a:endParaRPr lang="en-US" altLang="zh-CN" sz="1600" b="1" dirty="0">
              <a:latin typeface="微软雅黑" panose="020B0503020204020204" pitchFamily="34" charset="-122"/>
              <a:ea typeface="微软雅黑" panose="020B0503020204020204" pitchFamily="34" charset="-122"/>
              <a:sym typeface="Gill Sans" charset="0"/>
            </a:endParaRPr>
          </a:p>
        </p:txBody>
      </p:sp>
      <p:pic>
        <p:nvPicPr>
          <p:cNvPr id="14" name="图片 13">
            <a:extLst>
              <a:ext uri="{FF2B5EF4-FFF2-40B4-BE49-F238E27FC236}">
                <a16:creationId xmlns:a16="http://schemas.microsoft.com/office/drawing/2014/main" id="{6885DB8E-8126-627D-E33F-0256986F41DD}"/>
              </a:ext>
            </a:extLst>
          </p:cNvPr>
          <p:cNvPicPr>
            <a:picLocks noChangeAspect="1"/>
          </p:cNvPicPr>
          <p:nvPr/>
        </p:nvPicPr>
        <p:blipFill>
          <a:blip r:embed="rId4"/>
          <a:stretch>
            <a:fillRect/>
          </a:stretch>
        </p:blipFill>
        <p:spPr>
          <a:xfrm>
            <a:off x="-6942" y="2090269"/>
            <a:ext cx="5274310" cy="1884045"/>
          </a:xfrm>
          <a:prstGeom prst="rect">
            <a:avLst/>
          </a:prstGeom>
        </p:spPr>
      </p:pic>
      <p:pic>
        <p:nvPicPr>
          <p:cNvPr id="26" name="图片 25">
            <a:extLst>
              <a:ext uri="{FF2B5EF4-FFF2-40B4-BE49-F238E27FC236}">
                <a16:creationId xmlns:a16="http://schemas.microsoft.com/office/drawing/2014/main" id="{9037A2DB-8875-F822-96D6-CCF85297BD5D}"/>
              </a:ext>
            </a:extLst>
          </p:cNvPr>
          <p:cNvPicPr>
            <a:picLocks noChangeAspect="1"/>
          </p:cNvPicPr>
          <p:nvPr/>
        </p:nvPicPr>
        <p:blipFill>
          <a:blip r:embed="rId5"/>
          <a:stretch>
            <a:fillRect/>
          </a:stretch>
        </p:blipFill>
        <p:spPr>
          <a:xfrm>
            <a:off x="-6942" y="2509350"/>
            <a:ext cx="5274310" cy="2170430"/>
          </a:xfrm>
          <a:prstGeom prst="rect">
            <a:avLst/>
          </a:prstGeom>
        </p:spPr>
      </p:pic>
    </p:spTree>
    <p:extLst>
      <p:ext uri="{BB962C8B-B14F-4D97-AF65-F5344CB8AC3E}">
        <p14:creationId xmlns:p14="http://schemas.microsoft.com/office/powerpoint/2010/main" val="107608360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fade">
                                      <p:cBhvr>
                                        <p:cTn id="18" dur="500"/>
                                        <p:tgtEl>
                                          <p:spTgt spid="1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6"/>
                                        </p:tgtEl>
                                        <p:attrNameLst>
                                          <p:attrName>style.visibility</p:attrName>
                                        </p:attrNameLst>
                                      </p:cBhvr>
                                      <p:to>
                                        <p:strVal val="visible"/>
                                      </p:to>
                                    </p:set>
                                    <p:animEffect transition="in" filter="fade">
                                      <p:cBhvr>
                                        <p:cTn id="28"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3" grpId="0"/>
      <p:bldP spid="15"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grpSp>
        <p:nvGrpSpPr>
          <p:cNvPr id="20" name="组合 19"/>
          <p:cNvGrpSpPr/>
          <p:nvPr/>
        </p:nvGrpSpPr>
        <p:grpSpPr>
          <a:xfrm>
            <a:off x="2714538" y="340191"/>
            <a:ext cx="6139168" cy="129804"/>
            <a:chOff x="2713964" y="340296"/>
            <a:chExt cx="6141063" cy="129844"/>
          </a:xfrm>
        </p:grpSpPr>
        <p:cxnSp>
          <p:nvCxnSpPr>
            <p:cNvPr id="21" name="直接连接符 20"/>
            <p:cNvCxnSpPr>
              <a:endCxn id="22" idx="3"/>
            </p:cNvCxnSpPr>
            <p:nvPr/>
          </p:nvCxnSpPr>
          <p:spPr>
            <a:xfrm flipH="1">
              <a:off x="2843808" y="405218"/>
              <a:ext cx="6011219" cy="0"/>
            </a:xfrm>
            <a:prstGeom prst="line">
              <a:avLst/>
            </a:prstGeom>
            <a:ln>
              <a:solidFill>
                <a:schemeClr val="tx2">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2" name="矩形 21"/>
            <p:cNvSpPr/>
            <p:nvPr/>
          </p:nvSpPr>
          <p:spPr>
            <a:xfrm>
              <a:off x="2713964" y="340296"/>
              <a:ext cx="129844" cy="129844"/>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grpSp>
      <p:sp>
        <p:nvSpPr>
          <p:cNvPr id="23" name="KSO_GT1.1.1"/>
          <p:cNvSpPr txBox="1"/>
          <p:nvPr/>
        </p:nvSpPr>
        <p:spPr>
          <a:xfrm>
            <a:off x="1439955" y="308574"/>
            <a:ext cx="1190258" cy="247574"/>
          </a:xfrm>
          <a:prstGeom prst="rect">
            <a:avLst/>
          </a:prstGeom>
          <a:noFill/>
          <a:ln>
            <a:noFill/>
          </a:ln>
        </p:spPr>
        <p:txBody>
          <a:bodyPr lIns="0" tIns="0" rIns="0" bIns="0"/>
          <a:lstStyle>
            <a:lvl1pPr defTabSz="464820">
              <a:defRPr sz="1400">
                <a:solidFill>
                  <a:schemeClr val="tx1"/>
                </a:solidFill>
                <a:latin typeface="微软雅黑" panose="020B0503020204020204" pitchFamily="34" charset="-122"/>
                <a:ea typeface="微软雅黑" panose="020B0503020204020204" pitchFamily="34" charset="-122"/>
              </a:defRPr>
            </a:lvl1pPr>
            <a:lvl2pPr marL="755650" indent="-290830" defTabSz="464820">
              <a:defRPr sz="1400">
                <a:solidFill>
                  <a:schemeClr val="tx1"/>
                </a:solidFill>
                <a:latin typeface="微软雅黑" panose="020B0503020204020204" pitchFamily="34" charset="-122"/>
                <a:ea typeface="微软雅黑" panose="020B0503020204020204" pitchFamily="34" charset="-122"/>
              </a:defRPr>
            </a:lvl2pPr>
            <a:lvl3pPr marL="1160780" indent="-230505" defTabSz="464820">
              <a:defRPr sz="1400">
                <a:solidFill>
                  <a:schemeClr val="tx1"/>
                </a:solidFill>
                <a:latin typeface="微软雅黑" panose="020B0503020204020204" pitchFamily="34" charset="-122"/>
                <a:ea typeface="微软雅黑" panose="020B0503020204020204" pitchFamily="34" charset="-122"/>
              </a:defRPr>
            </a:lvl3pPr>
            <a:lvl4pPr marL="1625600" indent="-230505" defTabSz="464820">
              <a:defRPr sz="1400">
                <a:solidFill>
                  <a:schemeClr val="tx1"/>
                </a:solidFill>
                <a:latin typeface="微软雅黑" panose="020B0503020204020204" pitchFamily="34" charset="-122"/>
                <a:ea typeface="微软雅黑" panose="020B0503020204020204" pitchFamily="34" charset="-122"/>
              </a:defRPr>
            </a:lvl4pPr>
            <a:lvl5pPr marL="2091055" indent="-231775" defTabSz="464820">
              <a:defRPr sz="1400">
                <a:solidFill>
                  <a:schemeClr val="tx1"/>
                </a:solidFill>
                <a:latin typeface="微软雅黑" panose="020B0503020204020204" pitchFamily="34" charset="-122"/>
                <a:ea typeface="微软雅黑" panose="020B0503020204020204" pitchFamily="34" charset="-122"/>
              </a:defRPr>
            </a:lvl5pPr>
            <a:lvl6pPr marL="2548255" indent="-231775" algn="ctr" defTabSz="464820" eaLnBrk="0" fontAlgn="ctr" hangingPunct="0">
              <a:spcBef>
                <a:spcPct val="0"/>
              </a:spcBef>
              <a:spcAft>
                <a:spcPct val="0"/>
              </a:spcAft>
              <a:buClr>
                <a:srgbClr val="FF0000"/>
              </a:buClr>
              <a:buSzPct val="70000"/>
              <a:buFont typeface="Arial" panose="020B0604020202020204" pitchFamily="34" charset="0"/>
              <a:defRPr sz="1400">
                <a:solidFill>
                  <a:schemeClr val="tx1"/>
                </a:solidFill>
                <a:latin typeface="微软雅黑" panose="020B0503020204020204" pitchFamily="34" charset="-122"/>
                <a:ea typeface="微软雅黑" panose="020B0503020204020204" pitchFamily="34" charset="-122"/>
              </a:defRPr>
            </a:lvl6pPr>
            <a:lvl7pPr marL="3005455" indent="-231775" algn="ctr" defTabSz="464820" eaLnBrk="0" fontAlgn="ctr" hangingPunct="0">
              <a:spcBef>
                <a:spcPct val="0"/>
              </a:spcBef>
              <a:spcAft>
                <a:spcPct val="0"/>
              </a:spcAft>
              <a:buClr>
                <a:srgbClr val="FF0000"/>
              </a:buClr>
              <a:buSzPct val="70000"/>
              <a:buFont typeface="Arial" panose="020B0604020202020204" pitchFamily="34" charset="0"/>
              <a:defRPr sz="1400">
                <a:solidFill>
                  <a:schemeClr val="tx1"/>
                </a:solidFill>
                <a:latin typeface="微软雅黑" panose="020B0503020204020204" pitchFamily="34" charset="-122"/>
                <a:ea typeface="微软雅黑" panose="020B0503020204020204" pitchFamily="34" charset="-122"/>
              </a:defRPr>
            </a:lvl7pPr>
            <a:lvl8pPr marL="3462655" indent="-231775" algn="ctr" defTabSz="464820" eaLnBrk="0" fontAlgn="ctr" hangingPunct="0">
              <a:spcBef>
                <a:spcPct val="0"/>
              </a:spcBef>
              <a:spcAft>
                <a:spcPct val="0"/>
              </a:spcAft>
              <a:buClr>
                <a:srgbClr val="FF0000"/>
              </a:buClr>
              <a:buSzPct val="70000"/>
              <a:buFont typeface="Arial" panose="020B0604020202020204" pitchFamily="34" charset="0"/>
              <a:defRPr sz="1400">
                <a:solidFill>
                  <a:schemeClr val="tx1"/>
                </a:solidFill>
                <a:latin typeface="微软雅黑" panose="020B0503020204020204" pitchFamily="34" charset="-122"/>
                <a:ea typeface="微软雅黑" panose="020B0503020204020204" pitchFamily="34" charset="-122"/>
              </a:defRPr>
            </a:lvl8pPr>
            <a:lvl9pPr marL="3919855" indent="-231775" algn="ctr" defTabSz="464820" eaLnBrk="0" fontAlgn="ctr" hangingPunct="0">
              <a:spcBef>
                <a:spcPct val="0"/>
              </a:spcBef>
              <a:spcAft>
                <a:spcPct val="0"/>
              </a:spcAft>
              <a:buClr>
                <a:srgbClr val="FF0000"/>
              </a:buClr>
              <a:buSzPct val="70000"/>
              <a:buFont typeface="Arial" panose="020B0604020202020204" pitchFamily="34" charset="0"/>
              <a:defRPr sz="1400">
                <a:solidFill>
                  <a:schemeClr val="tx1"/>
                </a:solidFill>
                <a:latin typeface="微软雅黑" panose="020B0503020204020204" pitchFamily="34" charset="-122"/>
                <a:ea typeface="微软雅黑" panose="020B0503020204020204" pitchFamily="34" charset="-122"/>
              </a:defRPr>
            </a:lvl9pPr>
          </a:lstStyle>
          <a:p>
            <a:pPr algn="ctr" eaLnBrk="1" fontAlgn="base" hangingPunct="1">
              <a:lnSpc>
                <a:spcPct val="120000"/>
              </a:lnSpc>
              <a:buClrTx/>
              <a:buSzTx/>
              <a:buFontTx/>
              <a:buNone/>
            </a:pPr>
            <a:r>
              <a:rPr lang="zh-CN" altLang="en-US" sz="1200" dirty="0">
                <a:solidFill>
                  <a:schemeClr val="tx1">
                    <a:lumMod val="50000"/>
                    <a:lumOff val="50000"/>
                  </a:schemeClr>
                </a:solidFill>
              </a:rPr>
              <a:t>后端设计</a:t>
            </a:r>
            <a:endParaRPr lang="en-US" altLang="zh-CN" sz="1200" dirty="0">
              <a:solidFill>
                <a:schemeClr val="tx1">
                  <a:lumMod val="50000"/>
                  <a:lumOff val="50000"/>
                </a:schemeClr>
              </a:solidFill>
            </a:endParaRPr>
          </a:p>
        </p:txBody>
      </p:sp>
      <p:sp>
        <p:nvSpPr>
          <p:cNvPr id="24" name="矩形 23"/>
          <p:cNvSpPr/>
          <p:nvPr/>
        </p:nvSpPr>
        <p:spPr>
          <a:xfrm>
            <a:off x="894034" y="302638"/>
            <a:ext cx="443787" cy="443787"/>
          </a:xfrm>
          <a:prstGeom prst="rect">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25" name="矩形 24"/>
          <p:cNvSpPr/>
          <p:nvPr/>
        </p:nvSpPr>
        <p:spPr>
          <a:xfrm>
            <a:off x="601482" y="135387"/>
            <a:ext cx="443787" cy="443787"/>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0" name="TextBox 99">
            <a:extLst>
              <a:ext uri="{FF2B5EF4-FFF2-40B4-BE49-F238E27FC236}">
                <a16:creationId xmlns:a16="http://schemas.microsoft.com/office/drawing/2014/main" id="{F870531D-8EC5-0D19-915B-C55F4E950358}"/>
              </a:ext>
            </a:extLst>
          </p:cNvPr>
          <p:cNvSpPr txBox="1"/>
          <p:nvPr/>
        </p:nvSpPr>
        <p:spPr>
          <a:xfrm>
            <a:off x="413397" y="837223"/>
            <a:ext cx="2301141" cy="487231"/>
          </a:xfrm>
          <a:prstGeom prst="rect">
            <a:avLst/>
          </a:prstGeom>
          <a:noFill/>
        </p:spPr>
        <p:txBody>
          <a:bodyPr wrap="square" lIns="68563" tIns="34281" rIns="68563" bIns="34281">
            <a:spAutoFit/>
          </a:bodyPr>
          <a:lstStyle>
            <a:lvl1pPr eaLnBrk="0" hangingPunct="0">
              <a:defRPr sz="3600">
                <a:solidFill>
                  <a:schemeClr val="tx1"/>
                </a:solidFill>
                <a:latin typeface="Lato Light" charset="0"/>
                <a:ea typeface="MS PGothic" panose="020B0600070205080204" pitchFamily="34" charset="-128"/>
              </a:defRPr>
            </a:lvl1pPr>
            <a:lvl2pPr marL="742950" indent="-285750" eaLnBrk="0" hangingPunct="0">
              <a:defRPr sz="3600">
                <a:solidFill>
                  <a:schemeClr val="tx1"/>
                </a:solidFill>
                <a:latin typeface="Lato Light" charset="0"/>
                <a:ea typeface="MS PGothic" panose="020B0600070205080204" pitchFamily="34" charset="-128"/>
              </a:defRPr>
            </a:lvl2pPr>
            <a:lvl3pPr marL="1143000" indent="-228600" eaLnBrk="0" hangingPunct="0">
              <a:defRPr sz="3600">
                <a:solidFill>
                  <a:schemeClr val="tx1"/>
                </a:solidFill>
                <a:latin typeface="Lato Light" charset="0"/>
                <a:ea typeface="MS PGothic" panose="020B0600070205080204" pitchFamily="34" charset="-128"/>
              </a:defRPr>
            </a:lvl3pPr>
            <a:lvl4pPr marL="1600200" indent="-228600" eaLnBrk="0" hangingPunct="0">
              <a:defRPr sz="3600">
                <a:solidFill>
                  <a:schemeClr val="tx1"/>
                </a:solidFill>
                <a:latin typeface="Lato Light" charset="0"/>
                <a:ea typeface="MS PGothic" panose="020B0600070205080204" pitchFamily="34" charset="-128"/>
              </a:defRPr>
            </a:lvl4pPr>
            <a:lvl5pPr marL="2057400" indent="-228600" eaLnBrk="0" hangingPunct="0">
              <a:defRPr sz="3600">
                <a:solidFill>
                  <a:schemeClr val="tx1"/>
                </a:solidFill>
                <a:latin typeface="Lato Light" charset="0"/>
                <a:ea typeface="MS PGothic" panose="020B0600070205080204" pitchFamily="34" charset="-128"/>
              </a:defRPr>
            </a:lvl5pPr>
            <a:lvl6pPr marL="2514600" indent="-228600" defTabSz="1826895" eaLnBrk="0" fontAlgn="base" hangingPunct="0">
              <a:spcBef>
                <a:spcPct val="0"/>
              </a:spcBef>
              <a:spcAft>
                <a:spcPct val="0"/>
              </a:spcAft>
              <a:defRPr sz="3600">
                <a:solidFill>
                  <a:schemeClr val="tx1"/>
                </a:solidFill>
                <a:latin typeface="Lato Light" charset="0"/>
                <a:ea typeface="MS PGothic" panose="020B0600070205080204" pitchFamily="34" charset="-128"/>
              </a:defRPr>
            </a:lvl6pPr>
            <a:lvl7pPr marL="2971800" indent="-228600" defTabSz="1826895" eaLnBrk="0" fontAlgn="base" hangingPunct="0">
              <a:spcBef>
                <a:spcPct val="0"/>
              </a:spcBef>
              <a:spcAft>
                <a:spcPct val="0"/>
              </a:spcAft>
              <a:defRPr sz="3600">
                <a:solidFill>
                  <a:schemeClr val="tx1"/>
                </a:solidFill>
                <a:latin typeface="Lato Light" charset="0"/>
                <a:ea typeface="MS PGothic" panose="020B0600070205080204" pitchFamily="34" charset="-128"/>
              </a:defRPr>
            </a:lvl7pPr>
            <a:lvl8pPr marL="3429000" indent="-228600" defTabSz="1826895" eaLnBrk="0" fontAlgn="base" hangingPunct="0">
              <a:spcBef>
                <a:spcPct val="0"/>
              </a:spcBef>
              <a:spcAft>
                <a:spcPct val="0"/>
              </a:spcAft>
              <a:defRPr sz="3600">
                <a:solidFill>
                  <a:schemeClr val="tx1"/>
                </a:solidFill>
                <a:latin typeface="Lato Light" charset="0"/>
                <a:ea typeface="MS PGothic" panose="020B0600070205080204" pitchFamily="34" charset="-128"/>
              </a:defRPr>
            </a:lvl8pPr>
            <a:lvl9pPr marL="3886200" indent="-228600" defTabSz="1826895" eaLnBrk="0" fontAlgn="base" hangingPunct="0">
              <a:spcBef>
                <a:spcPct val="0"/>
              </a:spcBef>
              <a:spcAft>
                <a:spcPct val="0"/>
              </a:spcAft>
              <a:defRPr sz="3600">
                <a:solidFill>
                  <a:schemeClr val="tx1"/>
                </a:solidFill>
                <a:latin typeface="Lato Light" charset="0"/>
                <a:ea typeface="MS PGothic" panose="020B0600070205080204" pitchFamily="34" charset="-128"/>
              </a:defRPr>
            </a:lvl9pPr>
          </a:lstStyle>
          <a:p>
            <a:pPr fontAlgn="base">
              <a:lnSpc>
                <a:spcPct val="125000"/>
              </a:lnSpc>
              <a:spcBef>
                <a:spcPct val="0"/>
              </a:spcBef>
              <a:spcAft>
                <a:spcPct val="0"/>
              </a:spcAft>
            </a:pPr>
            <a:r>
              <a:rPr lang="en-US" altLang="zh-CN" sz="2400" dirty="0">
                <a:solidFill>
                  <a:schemeClr val="tx1">
                    <a:lumMod val="75000"/>
                    <a:lumOff val="25000"/>
                  </a:schemeClr>
                </a:solidFill>
                <a:ea typeface="微软雅黑" panose="020B0503020204020204" pitchFamily="34" charset="-122"/>
              </a:rPr>
              <a:t>B</a:t>
            </a:r>
            <a:r>
              <a:rPr lang="zh-CN" altLang="en-US" sz="2400" dirty="0">
                <a:solidFill>
                  <a:schemeClr val="tx1">
                    <a:lumMod val="75000"/>
                    <a:lumOff val="25000"/>
                  </a:schemeClr>
                </a:solidFill>
                <a:ea typeface="微软雅黑" panose="020B0503020204020204" pitchFamily="34" charset="-122"/>
              </a:rPr>
              <a:t>站模块</a:t>
            </a:r>
            <a:endParaRPr lang="en-US" altLang="zh-CN" sz="2400" dirty="0">
              <a:solidFill>
                <a:schemeClr val="tx1">
                  <a:lumMod val="75000"/>
                  <a:lumOff val="25000"/>
                </a:schemeClr>
              </a:solidFill>
              <a:ea typeface="微软雅黑" panose="020B0503020204020204" pitchFamily="34" charset="-122"/>
            </a:endParaRPr>
          </a:p>
        </p:txBody>
      </p:sp>
      <p:sp>
        <p:nvSpPr>
          <p:cNvPr id="13" name="TextBox 99">
            <a:extLst>
              <a:ext uri="{FF2B5EF4-FFF2-40B4-BE49-F238E27FC236}">
                <a16:creationId xmlns:a16="http://schemas.microsoft.com/office/drawing/2014/main" id="{8D5999C8-1427-8B39-3B72-F92D9F45DEC8}"/>
              </a:ext>
            </a:extLst>
          </p:cNvPr>
          <p:cNvSpPr txBox="1"/>
          <p:nvPr/>
        </p:nvSpPr>
        <p:spPr>
          <a:xfrm>
            <a:off x="5713034" y="1392531"/>
            <a:ext cx="3342041" cy="764422"/>
          </a:xfrm>
          <a:prstGeom prst="rect">
            <a:avLst/>
          </a:prstGeom>
          <a:noFill/>
        </p:spPr>
        <p:txBody>
          <a:bodyPr wrap="square" lIns="68563" tIns="34281" rIns="68563" bIns="34281">
            <a:spAutoFit/>
          </a:bodyPr>
          <a:lstStyle>
            <a:lvl1pPr eaLnBrk="0" hangingPunct="0">
              <a:defRPr sz="3600">
                <a:solidFill>
                  <a:schemeClr val="tx1"/>
                </a:solidFill>
                <a:latin typeface="Lato Light" charset="0"/>
                <a:ea typeface="MS PGothic" panose="020B0600070205080204" pitchFamily="34" charset="-128"/>
              </a:defRPr>
            </a:lvl1pPr>
            <a:lvl2pPr marL="742950" indent="-285750" eaLnBrk="0" hangingPunct="0">
              <a:defRPr sz="3600">
                <a:solidFill>
                  <a:schemeClr val="tx1"/>
                </a:solidFill>
                <a:latin typeface="Lato Light" charset="0"/>
                <a:ea typeface="MS PGothic" panose="020B0600070205080204" pitchFamily="34" charset="-128"/>
              </a:defRPr>
            </a:lvl2pPr>
            <a:lvl3pPr marL="1143000" indent="-228600" eaLnBrk="0" hangingPunct="0">
              <a:defRPr sz="3600">
                <a:solidFill>
                  <a:schemeClr val="tx1"/>
                </a:solidFill>
                <a:latin typeface="Lato Light" charset="0"/>
                <a:ea typeface="MS PGothic" panose="020B0600070205080204" pitchFamily="34" charset="-128"/>
              </a:defRPr>
            </a:lvl3pPr>
            <a:lvl4pPr marL="1600200" indent="-228600" eaLnBrk="0" hangingPunct="0">
              <a:defRPr sz="3600">
                <a:solidFill>
                  <a:schemeClr val="tx1"/>
                </a:solidFill>
                <a:latin typeface="Lato Light" charset="0"/>
                <a:ea typeface="MS PGothic" panose="020B0600070205080204" pitchFamily="34" charset="-128"/>
              </a:defRPr>
            </a:lvl4pPr>
            <a:lvl5pPr marL="2057400" indent="-228600" eaLnBrk="0" hangingPunct="0">
              <a:defRPr sz="3600">
                <a:solidFill>
                  <a:schemeClr val="tx1"/>
                </a:solidFill>
                <a:latin typeface="Lato Light" charset="0"/>
                <a:ea typeface="MS PGothic" panose="020B0600070205080204" pitchFamily="34" charset="-128"/>
              </a:defRPr>
            </a:lvl5pPr>
            <a:lvl6pPr marL="2514600" indent="-228600" defTabSz="1826895" eaLnBrk="0" fontAlgn="base" hangingPunct="0">
              <a:spcBef>
                <a:spcPct val="0"/>
              </a:spcBef>
              <a:spcAft>
                <a:spcPct val="0"/>
              </a:spcAft>
              <a:defRPr sz="3600">
                <a:solidFill>
                  <a:schemeClr val="tx1"/>
                </a:solidFill>
                <a:latin typeface="Lato Light" charset="0"/>
                <a:ea typeface="MS PGothic" panose="020B0600070205080204" pitchFamily="34" charset="-128"/>
              </a:defRPr>
            </a:lvl6pPr>
            <a:lvl7pPr marL="2971800" indent="-228600" defTabSz="1826895" eaLnBrk="0" fontAlgn="base" hangingPunct="0">
              <a:spcBef>
                <a:spcPct val="0"/>
              </a:spcBef>
              <a:spcAft>
                <a:spcPct val="0"/>
              </a:spcAft>
              <a:defRPr sz="3600">
                <a:solidFill>
                  <a:schemeClr val="tx1"/>
                </a:solidFill>
                <a:latin typeface="Lato Light" charset="0"/>
                <a:ea typeface="MS PGothic" panose="020B0600070205080204" pitchFamily="34" charset="-128"/>
              </a:defRPr>
            </a:lvl7pPr>
            <a:lvl8pPr marL="3429000" indent="-228600" defTabSz="1826895" eaLnBrk="0" fontAlgn="base" hangingPunct="0">
              <a:spcBef>
                <a:spcPct val="0"/>
              </a:spcBef>
              <a:spcAft>
                <a:spcPct val="0"/>
              </a:spcAft>
              <a:defRPr sz="3600">
                <a:solidFill>
                  <a:schemeClr val="tx1"/>
                </a:solidFill>
                <a:latin typeface="Lato Light" charset="0"/>
                <a:ea typeface="MS PGothic" panose="020B0600070205080204" pitchFamily="34" charset="-128"/>
              </a:defRPr>
            </a:lvl8pPr>
            <a:lvl9pPr marL="3886200" indent="-228600" defTabSz="1826895" eaLnBrk="0" fontAlgn="base" hangingPunct="0">
              <a:spcBef>
                <a:spcPct val="0"/>
              </a:spcBef>
              <a:spcAft>
                <a:spcPct val="0"/>
              </a:spcAft>
              <a:defRPr sz="3600">
                <a:solidFill>
                  <a:schemeClr val="tx1"/>
                </a:solidFill>
                <a:latin typeface="Lato Light" charset="0"/>
                <a:ea typeface="MS PGothic" panose="020B0600070205080204" pitchFamily="34" charset="-128"/>
              </a:defRPr>
            </a:lvl9pPr>
          </a:lstStyle>
          <a:p>
            <a:pPr marL="285750" indent="-285750" fontAlgn="base">
              <a:lnSpc>
                <a:spcPct val="150000"/>
              </a:lnSpc>
              <a:spcBef>
                <a:spcPct val="0"/>
              </a:spcBef>
              <a:spcAft>
                <a:spcPct val="0"/>
              </a:spcAft>
              <a:buFont typeface="Arial" panose="020B0604020202020204" pitchFamily="34" charset="0"/>
              <a:buChar char="•"/>
            </a:pPr>
            <a:r>
              <a:rPr lang="zh-CN" altLang="en-US" sz="1600" b="1" dirty="0">
                <a:latin typeface="微软雅黑" panose="020B0503020204020204" pitchFamily="34" charset="-122"/>
                <a:ea typeface="微软雅黑" panose="020B0503020204020204" pitchFamily="34" charset="-122"/>
                <a:sym typeface="Gill Sans" charset="0"/>
              </a:rPr>
              <a:t>热榜具体信息、动态具体信息不同</a:t>
            </a:r>
            <a:endParaRPr lang="en-US" altLang="zh-CN" sz="1600" b="1" dirty="0">
              <a:latin typeface="微软雅黑" panose="020B0503020204020204" pitchFamily="34" charset="-122"/>
              <a:ea typeface="微软雅黑" panose="020B0503020204020204" pitchFamily="34" charset="-122"/>
              <a:sym typeface="Gill Sans" charset="0"/>
            </a:endParaRPr>
          </a:p>
        </p:txBody>
      </p:sp>
      <p:pic>
        <p:nvPicPr>
          <p:cNvPr id="16" name="图片 15">
            <a:extLst>
              <a:ext uri="{FF2B5EF4-FFF2-40B4-BE49-F238E27FC236}">
                <a16:creationId xmlns:a16="http://schemas.microsoft.com/office/drawing/2014/main" id="{8D389C05-8DE7-2DB0-4655-8334CF3DB9E1}"/>
              </a:ext>
            </a:extLst>
          </p:cNvPr>
          <p:cNvPicPr>
            <a:picLocks noChangeAspect="1"/>
          </p:cNvPicPr>
          <p:nvPr/>
        </p:nvPicPr>
        <p:blipFill>
          <a:blip r:embed="rId3"/>
          <a:stretch>
            <a:fillRect/>
          </a:stretch>
        </p:blipFill>
        <p:spPr>
          <a:xfrm>
            <a:off x="-6942" y="1415252"/>
            <a:ext cx="5274310" cy="2289810"/>
          </a:xfrm>
          <a:prstGeom prst="rect">
            <a:avLst/>
          </a:prstGeom>
        </p:spPr>
      </p:pic>
      <p:pic>
        <p:nvPicPr>
          <p:cNvPr id="17" name="图片 16">
            <a:extLst>
              <a:ext uri="{FF2B5EF4-FFF2-40B4-BE49-F238E27FC236}">
                <a16:creationId xmlns:a16="http://schemas.microsoft.com/office/drawing/2014/main" id="{2800C69E-6E26-7DBD-F923-2522D7D70993}"/>
              </a:ext>
            </a:extLst>
          </p:cNvPr>
          <p:cNvPicPr>
            <a:picLocks noChangeAspect="1"/>
          </p:cNvPicPr>
          <p:nvPr/>
        </p:nvPicPr>
        <p:blipFill>
          <a:blip r:embed="rId4"/>
          <a:stretch>
            <a:fillRect/>
          </a:stretch>
        </p:blipFill>
        <p:spPr>
          <a:xfrm>
            <a:off x="0" y="1869277"/>
            <a:ext cx="5274310" cy="1835785"/>
          </a:xfrm>
          <a:prstGeom prst="rect">
            <a:avLst/>
          </a:prstGeom>
        </p:spPr>
      </p:pic>
      <p:pic>
        <p:nvPicPr>
          <p:cNvPr id="18" name="图片 17">
            <a:extLst>
              <a:ext uri="{FF2B5EF4-FFF2-40B4-BE49-F238E27FC236}">
                <a16:creationId xmlns:a16="http://schemas.microsoft.com/office/drawing/2014/main" id="{76A3D7F4-A0AD-B8C4-7FD1-831AB74A1D56}"/>
              </a:ext>
            </a:extLst>
          </p:cNvPr>
          <p:cNvPicPr>
            <a:picLocks noChangeAspect="1"/>
          </p:cNvPicPr>
          <p:nvPr/>
        </p:nvPicPr>
        <p:blipFill>
          <a:blip r:embed="rId5"/>
          <a:stretch>
            <a:fillRect/>
          </a:stretch>
        </p:blipFill>
        <p:spPr>
          <a:xfrm>
            <a:off x="-13884" y="2341254"/>
            <a:ext cx="5274310" cy="3385185"/>
          </a:xfrm>
          <a:prstGeom prst="rect">
            <a:avLst/>
          </a:prstGeom>
        </p:spPr>
      </p:pic>
    </p:spTree>
    <p:extLst>
      <p:ext uri="{BB962C8B-B14F-4D97-AF65-F5344CB8AC3E}">
        <p14:creationId xmlns:p14="http://schemas.microsoft.com/office/powerpoint/2010/main" val="62192314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fade">
                                      <p:cBhvr>
                                        <p:cTn id="20" dur="500"/>
                                        <p:tgtEl>
                                          <p:spTgt spid="17"/>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3"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占位符 4" descr="C:\Users\Administrator\Desktop\同济图片\微信图片_2019122716120614.jpg微信图片_2019122716120614"/>
          <p:cNvPicPr>
            <a:picLocks noGrp="1" noChangeAspect="1"/>
          </p:cNvPicPr>
          <p:nvPr/>
        </p:nvPicPr>
        <p:blipFill>
          <a:blip r:embed="rId4"/>
          <a:srcRect/>
          <a:stretch>
            <a:fillRect/>
          </a:stretch>
        </p:blipFill>
        <p:spPr>
          <a:xfrm rot="10800000" flipH="1" flipV="1">
            <a:off x="2364740" y="0"/>
            <a:ext cx="6792595" cy="3820795"/>
          </a:xfrm>
          <a:custGeom>
            <a:avLst/>
            <a:gdLst>
              <a:gd name="connsiteX0" fmla="*/ 0 w 8396288"/>
              <a:gd name="connsiteY0" fmla="*/ 0 h 6865938"/>
              <a:gd name="connsiteX1" fmla="*/ 8396288 w 8396288"/>
              <a:gd name="connsiteY1" fmla="*/ 0 h 6865938"/>
              <a:gd name="connsiteX2" fmla="*/ 8396288 w 8396288"/>
              <a:gd name="connsiteY2" fmla="*/ 6865938 h 6865938"/>
            </a:gdLst>
            <a:ahLst/>
            <a:cxnLst>
              <a:cxn ang="0">
                <a:pos x="connsiteX0" y="connsiteY0"/>
              </a:cxn>
              <a:cxn ang="0">
                <a:pos x="connsiteX1" y="connsiteY1"/>
              </a:cxn>
              <a:cxn ang="0">
                <a:pos x="connsiteX2" y="connsiteY2"/>
              </a:cxn>
            </a:cxnLst>
            <a:rect l="l" t="t" r="r" b="b"/>
            <a:pathLst>
              <a:path w="8396288" h="6865938">
                <a:moveTo>
                  <a:pt x="0" y="0"/>
                </a:moveTo>
                <a:lnTo>
                  <a:pt x="8396288" y="0"/>
                </a:lnTo>
                <a:lnTo>
                  <a:pt x="8396288" y="6865938"/>
                </a:lnTo>
                <a:close/>
              </a:path>
            </a:pathLst>
          </a:custGeom>
          <a:solidFill>
            <a:schemeClr val="bg2">
              <a:lumMod val="10000"/>
              <a:lumOff val="90000"/>
            </a:schemeClr>
          </a:solidFill>
        </p:spPr>
      </p:pic>
      <p:sp>
        <p:nvSpPr>
          <p:cNvPr id="67" name="等腰三角形 11"/>
          <p:cNvSpPr/>
          <p:nvPr/>
        </p:nvSpPr>
        <p:spPr>
          <a:xfrm>
            <a:off x="7432395" y="-433042"/>
            <a:ext cx="1843522" cy="1589243"/>
          </a:xfrm>
          <a:prstGeom prst="triangl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7" name="矩形 26"/>
          <p:cNvSpPr/>
          <p:nvPr/>
        </p:nvSpPr>
        <p:spPr>
          <a:xfrm>
            <a:off x="2528057" y="2796169"/>
            <a:ext cx="2898501" cy="553870"/>
          </a:xfrm>
          <a:prstGeom prst="rect">
            <a:avLst/>
          </a:prstGeom>
        </p:spPr>
        <p:txBody>
          <a:bodyPr lIns="0" tIns="0" rIns="0" bIns="0">
            <a:spAutoFit/>
          </a:bodyPr>
          <a:lstStyle/>
          <a:p>
            <a:pPr eaLnBrk="1" hangingPunct="1">
              <a:defRPr/>
            </a:pPr>
            <a:r>
              <a:rPr lang="zh-CN" altLang="en-US" sz="3600" b="1" noProof="1">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爬虫设计</a:t>
            </a:r>
          </a:p>
        </p:txBody>
      </p:sp>
      <p:grpSp>
        <p:nvGrpSpPr>
          <p:cNvPr id="30" name="组合 29"/>
          <p:cNvGrpSpPr/>
          <p:nvPr/>
        </p:nvGrpSpPr>
        <p:grpSpPr>
          <a:xfrm>
            <a:off x="1099979" y="2732744"/>
            <a:ext cx="925071" cy="925071"/>
            <a:chOff x="3613705" y="2612219"/>
            <a:chExt cx="1495676" cy="1495676"/>
          </a:xfrm>
        </p:grpSpPr>
        <p:sp>
          <p:nvSpPr>
            <p:cNvPr id="31" name="矩形 30"/>
            <p:cNvSpPr/>
            <p:nvPr/>
          </p:nvSpPr>
          <p:spPr>
            <a:xfrm rot="18900000">
              <a:off x="3613705" y="2612219"/>
              <a:ext cx="1495676" cy="149567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32" name="MH_Others_1"/>
            <p:cNvSpPr txBox="1"/>
            <p:nvPr>
              <p:custDataLst>
                <p:tags r:id="rId1"/>
              </p:custDataLst>
            </p:nvPr>
          </p:nvSpPr>
          <p:spPr>
            <a:xfrm>
              <a:off x="3734451" y="2832978"/>
              <a:ext cx="1258866" cy="1007473"/>
            </a:xfrm>
            <a:prstGeom prst="rect">
              <a:avLst/>
            </a:prstGeom>
            <a:noFill/>
          </p:spPr>
          <p:txBody>
            <a:bodyPr vert="horz" wrap="square" lIns="0" tIns="0" rIns="0" bIns="0" anchor="ctr">
              <a:spAutoFit/>
            </a:bodyPr>
            <a:lstStyle/>
            <a:p>
              <a:pPr algn="ctr" eaLnBrk="1" hangingPunct="1">
                <a:defRPr/>
              </a:pPr>
              <a:r>
                <a:rPr lang="en-US" altLang="zh-CN" sz="4050" b="1" noProof="1">
                  <a:solidFill>
                    <a:schemeClr val="bg1"/>
                  </a:solidFill>
                  <a:latin typeface="Arial" panose="020B0604020202020204" pitchFamily="34" charset="0"/>
                  <a:ea typeface="微软雅黑" panose="020B0503020204020204" pitchFamily="34" charset="-122"/>
                  <a:sym typeface="Arial" panose="020B0604020202020204" pitchFamily="34" charset="0"/>
                </a:rPr>
                <a:t>06</a:t>
              </a:r>
              <a:endParaRPr lang="zh-CN" altLang="en-US" sz="4050" b="1" noProof="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grpSp>
    </p:spTree>
    <p:extLst>
      <p:ext uri="{BB962C8B-B14F-4D97-AF65-F5344CB8AC3E}">
        <p14:creationId xmlns:p14="http://schemas.microsoft.com/office/powerpoint/2010/main" val="225173204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p:stCondLst>
                                    <p:cond delay="0"/>
                                  </p:stCondLst>
                                  <p:childTnLst>
                                    <p:set>
                                      <p:cBhvr>
                                        <p:cTn id="6" dur="1" fill="hold">
                                          <p:stCondLst>
                                            <p:cond delay="0"/>
                                          </p:stCondLst>
                                        </p:cTn>
                                        <p:tgtEl>
                                          <p:spTgt spid="67"/>
                                        </p:tgtEl>
                                        <p:attrNameLst>
                                          <p:attrName>style.visibility</p:attrName>
                                        </p:attrNameLst>
                                      </p:cBhvr>
                                      <p:to>
                                        <p:strVal val="visible"/>
                                      </p:to>
                                    </p:set>
                                    <p:animEffect transition="in" filter="fade">
                                      <p:cBhvr>
                                        <p:cTn id="7" dur="1250"/>
                                        <p:tgtEl>
                                          <p:spTgt spid="67"/>
                                        </p:tgtEl>
                                      </p:cBhvr>
                                    </p:animEffect>
                                    <p:anim calcmode="lin" valueType="num">
                                      <p:cBhvr>
                                        <p:cTn id="8" dur="1250" fill="hold"/>
                                        <p:tgtEl>
                                          <p:spTgt spid="67"/>
                                        </p:tgtEl>
                                        <p:attrNameLst>
                                          <p:attrName>ppt_x</p:attrName>
                                        </p:attrNameLst>
                                      </p:cBhvr>
                                      <p:tavLst>
                                        <p:tav tm="0">
                                          <p:val>
                                            <p:strVal val="#ppt_x"/>
                                          </p:val>
                                        </p:tav>
                                        <p:tav tm="100000">
                                          <p:val>
                                            <p:strVal val="#ppt_x"/>
                                          </p:val>
                                        </p:tav>
                                      </p:tavLst>
                                    </p:anim>
                                    <p:anim calcmode="lin" valueType="num">
                                      <p:cBhvr>
                                        <p:cTn id="9" dur="1125" decel="100000" fill="hold"/>
                                        <p:tgtEl>
                                          <p:spTgt spid="67"/>
                                        </p:tgtEl>
                                        <p:attrNameLst>
                                          <p:attrName>ppt_y</p:attrName>
                                        </p:attrNameLst>
                                      </p:cBhvr>
                                      <p:tavLst>
                                        <p:tav tm="0">
                                          <p:val>
                                            <p:strVal val="#ppt_y+1"/>
                                          </p:val>
                                        </p:tav>
                                        <p:tav tm="100000">
                                          <p:val>
                                            <p:strVal val="#ppt_y-.03"/>
                                          </p:val>
                                        </p:tav>
                                      </p:tavLst>
                                    </p:anim>
                                    <p:anim calcmode="lin" valueType="num">
                                      <p:cBhvr>
                                        <p:cTn id="10" dur="125" accel="100000" fill="hold">
                                          <p:stCondLst>
                                            <p:cond delay="1125"/>
                                          </p:stCondLst>
                                        </p:cTn>
                                        <p:tgtEl>
                                          <p:spTgt spid="67"/>
                                        </p:tgtEl>
                                        <p:attrNameLst>
                                          <p:attrName>ppt_y</p:attrName>
                                        </p:attrNameLst>
                                      </p:cBhvr>
                                      <p:tavLst>
                                        <p:tav tm="0">
                                          <p:val>
                                            <p:strVal val="#ppt_y-.03"/>
                                          </p:val>
                                        </p:tav>
                                        <p:tav tm="100000">
                                          <p:val>
                                            <p:strVal val="#ppt_y"/>
                                          </p:val>
                                        </p:tav>
                                      </p:tavLst>
                                    </p:anim>
                                  </p:childTnLst>
                                </p:cTn>
                              </p:par>
                            </p:childTnLst>
                          </p:cTn>
                        </p:par>
                        <p:par>
                          <p:cTn id="11" fill="hold">
                            <p:stCondLst>
                              <p:cond delay="1500"/>
                            </p:stCondLst>
                            <p:childTnLst>
                              <p:par>
                                <p:cTn id="12" presetID="2" presetClass="entr" presetSubtype="1" fill="hold" nodeType="afterEffect">
                                  <p:stCondLst>
                                    <p:cond delay="0"/>
                                  </p:stCondLst>
                                  <p:childTnLst>
                                    <p:set>
                                      <p:cBhvr>
                                        <p:cTn id="13" dur="1" fill="hold">
                                          <p:stCondLst>
                                            <p:cond delay="0"/>
                                          </p:stCondLst>
                                        </p:cTn>
                                        <p:tgtEl>
                                          <p:spTgt spid="30"/>
                                        </p:tgtEl>
                                        <p:attrNameLst>
                                          <p:attrName>style.visibility</p:attrName>
                                        </p:attrNameLst>
                                      </p:cBhvr>
                                      <p:to>
                                        <p:strVal val="visible"/>
                                      </p:to>
                                    </p:set>
                                    <p:anim calcmode="lin" valueType="num">
                                      <p:cBhvr additive="base">
                                        <p:cTn id="14" dur="500" fill="hold"/>
                                        <p:tgtEl>
                                          <p:spTgt spid="30"/>
                                        </p:tgtEl>
                                        <p:attrNameLst>
                                          <p:attrName>ppt_x</p:attrName>
                                        </p:attrNameLst>
                                      </p:cBhvr>
                                      <p:tavLst>
                                        <p:tav tm="0">
                                          <p:val>
                                            <p:strVal val="#ppt_x"/>
                                          </p:val>
                                        </p:tav>
                                        <p:tav tm="100000">
                                          <p:val>
                                            <p:strVal val="#ppt_x"/>
                                          </p:val>
                                        </p:tav>
                                      </p:tavLst>
                                    </p:anim>
                                    <p:anim calcmode="lin" valueType="num">
                                      <p:cBhvr additive="base">
                                        <p:cTn id="15" dur="500" fill="hold"/>
                                        <p:tgtEl>
                                          <p:spTgt spid="30"/>
                                        </p:tgtEl>
                                        <p:attrNameLst>
                                          <p:attrName>ppt_y</p:attrName>
                                        </p:attrNameLst>
                                      </p:cBhvr>
                                      <p:tavLst>
                                        <p:tav tm="0">
                                          <p:val>
                                            <p:strVal val="0-#ppt_h/2"/>
                                          </p:val>
                                        </p:tav>
                                        <p:tav tm="100000">
                                          <p:val>
                                            <p:strVal val="#ppt_y"/>
                                          </p:val>
                                        </p:tav>
                                      </p:tavLst>
                                    </p:anim>
                                  </p:childTnLst>
                                </p:cTn>
                              </p:par>
                            </p:childTnLst>
                          </p:cTn>
                        </p:par>
                        <p:par>
                          <p:cTn id="16" fill="hold">
                            <p:stCondLst>
                              <p:cond delay="2000"/>
                            </p:stCondLst>
                            <p:childTnLst>
                              <p:par>
                                <p:cTn id="17" presetID="23" presetClass="entr" presetSubtype="32" fill="hold" grpId="0" nodeType="afterEffect">
                                  <p:stCondLst>
                                    <p:cond delay="0"/>
                                  </p:stCondLst>
                                  <p:childTnLst>
                                    <p:set>
                                      <p:cBhvr>
                                        <p:cTn id="18" dur="1" fill="hold">
                                          <p:stCondLst>
                                            <p:cond delay="0"/>
                                          </p:stCondLst>
                                        </p:cTn>
                                        <p:tgtEl>
                                          <p:spTgt spid="27"/>
                                        </p:tgtEl>
                                        <p:attrNameLst>
                                          <p:attrName>style.visibility</p:attrName>
                                        </p:attrNameLst>
                                      </p:cBhvr>
                                      <p:to>
                                        <p:strVal val="visible"/>
                                      </p:to>
                                    </p:set>
                                    <p:anim calcmode="lin" valueType="num">
                                      <p:cBhvr>
                                        <p:cTn id="19" dur="500" fill="hold"/>
                                        <p:tgtEl>
                                          <p:spTgt spid="27"/>
                                        </p:tgtEl>
                                        <p:attrNameLst>
                                          <p:attrName>ppt_w</p:attrName>
                                        </p:attrNameLst>
                                      </p:cBhvr>
                                      <p:tavLst>
                                        <p:tav tm="0">
                                          <p:val>
                                            <p:strVal val="4*#ppt_w"/>
                                          </p:val>
                                        </p:tav>
                                        <p:tav tm="100000">
                                          <p:val>
                                            <p:strVal val="#ppt_w"/>
                                          </p:val>
                                        </p:tav>
                                      </p:tavLst>
                                    </p:anim>
                                    <p:anim calcmode="lin" valueType="num">
                                      <p:cBhvr>
                                        <p:cTn id="20" dur="500" fill="hold"/>
                                        <p:tgtEl>
                                          <p:spTgt spid="27"/>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animBg="1"/>
      <p:bldP spid="27" grpId="0"/>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grpSp>
        <p:nvGrpSpPr>
          <p:cNvPr id="20" name="组合 19"/>
          <p:cNvGrpSpPr/>
          <p:nvPr/>
        </p:nvGrpSpPr>
        <p:grpSpPr>
          <a:xfrm>
            <a:off x="2714538" y="340191"/>
            <a:ext cx="6139168" cy="129804"/>
            <a:chOff x="2713964" y="340296"/>
            <a:chExt cx="6141063" cy="129844"/>
          </a:xfrm>
        </p:grpSpPr>
        <p:cxnSp>
          <p:nvCxnSpPr>
            <p:cNvPr id="21" name="直接连接符 20"/>
            <p:cNvCxnSpPr>
              <a:endCxn id="22" idx="3"/>
            </p:cNvCxnSpPr>
            <p:nvPr/>
          </p:nvCxnSpPr>
          <p:spPr>
            <a:xfrm flipH="1">
              <a:off x="2843808" y="405218"/>
              <a:ext cx="6011219" cy="0"/>
            </a:xfrm>
            <a:prstGeom prst="line">
              <a:avLst/>
            </a:prstGeom>
            <a:ln>
              <a:solidFill>
                <a:schemeClr val="tx2">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2" name="矩形 21"/>
            <p:cNvSpPr/>
            <p:nvPr/>
          </p:nvSpPr>
          <p:spPr>
            <a:xfrm>
              <a:off x="2713964" y="340296"/>
              <a:ext cx="129844" cy="129844"/>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grpSp>
      <p:sp>
        <p:nvSpPr>
          <p:cNvPr id="23" name="KSO_GT1.1.1"/>
          <p:cNvSpPr txBox="1"/>
          <p:nvPr/>
        </p:nvSpPr>
        <p:spPr>
          <a:xfrm>
            <a:off x="1439955" y="308574"/>
            <a:ext cx="1190258" cy="247574"/>
          </a:xfrm>
          <a:prstGeom prst="rect">
            <a:avLst/>
          </a:prstGeom>
          <a:noFill/>
          <a:ln>
            <a:noFill/>
          </a:ln>
        </p:spPr>
        <p:txBody>
          <a:bodyPr lIns="0" tIns="0" rIns="0" bIns="0"/>
          <a:lstStyle>
            <a:lvl1pPr defTabSz="464820">
              <a:defRPr sz="1400">
                <a:solidFill>
                  <a:schemeClr val="tx1"/>
                </a:solidFill>
                <a:latin typeface="微软雅黑" panose="020B0503020204020204" pitchFamily="34" charset="-122"/>
                <a:ea typeface="微软雅黑" panose="020B0503020204020204" pitchFamily="34" charset="-122"/>
              </a:defRPr>
            </a:lvl1pPr>
            <a:lvl2pPr marL="755650" indent="-290830" defTabSz="464820">
              <a:defRPr sz="1400">
                <a:solidFill>
                  <a:schemeClr val="tx1"/>
                </a:solidFill>
                <a:latin typeface="微软雅黑" panose="020B0503020204020204" pitchFamily="34" charset="-122"/>
                <a:ea typeface="微软雅黑" panose="020B0503020204020204" pitchFamily="34" charset="-122"/>
              </a:defRPr>
            </a:lvl2pPr>
            <a:lvl3pPr marL="1160780" indent="-230505" defTabSz="464820">
              <a:defRPr sz="1400">
                <a:solidFill>
                  <a:schemeClr val="tx1"/>
                </a:solidFill>
                <a:latin typeface="微软雅黑" panose="020B0503020204020204" pitchFamily="34" charset="-122"/>
                <a:ea typeface="微软雅黑" panose="020B0503020204020204" pitchFamily="34" charset="-122"/>
              </a:defRPr>
            </a:lvl3pPr>
            <a:lvl4pPr marL="1625600" indent="-230505" defTabSz="464820">
              <a:defRPr sz="1400">
                <a:solidFill>
                  <a:schemeClr val="tx1"/>
                </a:solidFill>
                <a:latin typeface="微软雅黑" panose="020B0503020204020204" pitchFamily="34" charset="-122"/>
                <a:ea typeface="微软雅黑" panose="020B0503020204020204" pitchFamily="34" charset="-122"/>
              </a:defRPr>
            </a:lvl4pPr>
            <a:lvl5pPr marL="2091055" indent="-231775" defTabSz="464820">
              <a:defRPr sz="1400">
                <a:solidFill>
                  <a:schemeClr val="tx1"/>
                </a:solidFill>
                <a:latin typeface="微软雅黑" panose="020B0503020204020204" pitchFamily="34" charset="-122"/>
                <a:ea typeface="微软雅黑" panose="020B0503020204020204" pitchFamily="34" charset="-122"/>
              </a:defRPr>
            </a:lvl5pPr>
            <a:lvl6pPr marL="2548255" indent="-231775" algn="ctr" defTabSz="464820" eaLnBrk="0" fontAlgn="ctr" hangingPunct="0">
              <a:spcBef>
                <a:spcPct val="0"/>
              </a:spcBef>
              <a:spcAft>
                <a:spcPct val="0"/>
              </a:spcAft>
              <a:buClr>
                <a:srgbClr val="FF0000"/>
              </a:buClr>
              <a:buSzPct val="70000"/>
              <a:buFont typeface="Arial" panose="020B0604020202020204" pitchFamily="34" charset="0"/>
              <a:defRPr sz="1400">
                <a:solidFill>
                  <a:schemeClr val="tx1"/>
                </a:solidFill>
                <a:latin typeface="微软雅黑" panose="020B0503020204020204" pitchFamily="34" charset="-122"/>
                <a:ea typeface="微软雅黑" panose="020B0503020204020204" pitchFamily="34" charset="-122"/>
              </a:defRPr>
            </a:lvl6pPr>
            <a:lvl7pPr marL="3005455" indent="-231775" algn="ctr" defTabSz="464820" eaLnBrk="0" fontAlgn="ctr" hangingPunct="0">
              <a:spcBef>
                <a:spcPct val="0"/>
              </a:spcBef>
              <a:spcAft>
                <a:spcPct val="0"/>
              </a:spcAft>
              <a:buClr>
                <a:srgbClr val="FF0000"/>
              </a:buClr>
              <a:buSzPct val="70000"/>
              <a:buFont typeface="Arial" panose="020B0604020202020204" pitchFamily="34" charset="0"/>
              <a:defRPr sz="1400">
                <a:solidFill>
                  <a:schemeClr val="tx1"/>
                </a:solidFill>
                <a:latin typeface="微软雅黑" panose="020B0503020204020204" pitchFamily="34" charset="-122"/>
                <a:ea typeface="微软雅黑" panose="020B0503020204020204" pitchFamily="34" charset="-122"/>
              </a:defRPr>
            </a:lvl7pPr>
            <a:lvl8pPr marL="3462655" indent="-231775" algn="ctr" defTabSz="464820" eaLnBrk="0" fontAlgn="ctr" hangingPunct="0">
              <a:spcBef>
                <a:spcPct val="0"/>
              </a:spcBef>
              <a:spcAft>
                <a:spcPct val="0"/>
              </a:spcAft>
              <a:buClr>
                <a:srgbClr val="FF0000"/>
              </a:buClr>
              <a:buSzPct val="70000"/>
              <a:buFont typeface="Arial" panose="020B0604020202020204" pitchFamily="34" charset="0"/>
              <a:defRPr sz="1400">
                <a:solidFill>
                  <a:schemeClr val="tx1"/>
                </a:solidFill>
                <a:latin typeface="微软雅黑" panose="020B0503020204020204" pitchFamily="34" charset="-122"/>
                <a:ea typeface="微软雅黑" panose="020B0503020204020204" pitchFamily="34" charset="-122"/>
              </a:defRPr>
            </a:lvl8pPr>
            <a:lvl9pPr marL="3919855" indent="-231775" algn="ctr" defTabSz="464820" eaLnBrk="0" fontAlgn="ctr" hangingPunct="0">
              <a:spcBef>
                <a:spcPct val="0"/>
              </a:spcBef>
              <a:spcAft>
                <a:spcPct val="0"/>
              </a:spcAft>
              <a:buClr>
                <a:srgbClr val="FF0000"/>
              </a:buClr>
              <a:buSzPct val="70000"/>
              <a:buFont typeface="Arial" panose="020B0604020202020204" pitchFamily="34" charset="0"/>
              <a:defRPr sz="1400">
                <a:solidFill>
                  <a:schemeClr val="tx1"/>
                </a:solidFill>
                <a:latin typeface="微软雅黑" panose="020B0503020204020204" pitchFamily="34" charset="-122"/>
                <a:ea typeface="微软雅黑" panose="020B0503020204020204" pitchFamily="34" charset="-122"/>
              </a:defRPr>
            </a:lvl9pPr>
          </a:lstStyle>
          <a:p>
            <a:pPr algn="ctr" eaLnBrk="1" fontAlgn="base" hangingPunct="1">
              <a:lnSpc>
                <a:spcPct val="120000"/>
              </a:lnSpc>
              <a:buClrTx/>
              <a:buSzTx/>
              <a:buFontTx/>
              <a:buNone/>
            </a:pPr>
            <a:r>
              <a:rPr lang="zh-CN" altLang="en-US" sz="1200" dirty="0">
                <a:solidFill>
                  <a:schemeClr val="tx1">
                    <a:lumMod val="50000"/>
                    <a:lumOff val="50000"/>
                  </a:schemeClr>
                </a:solidFill>
              </a:rPr>
              <a:t>爬虫设计</a:t>
            </a:r>
            <a:endParaRPr lang="en-US" altLang="zh-CN" sz="1200" dirty="0">
              <a:solidFill>
                <a:schemeClr val="tx1">
                  <a:lumMod val="50000"/>
                  <a:lumOff val="50000"/>
                </a:schemeClr>
              </a:solidFill>
            </a:endParaRPr>
          </a:p>
        </p:txBody>
      </p:sp>
      <p:sp>
        <p:nvSpPr>
          <p:cNvPr id="24" name="矩形 23"/>
          <p:cNvSpPr/>
          <p:nvPr/>
        </p:nvSpPr>
        <p:spPr>
          <a:xfrm>
            <a:off x="894034" y="302638"/>
            <a:ext cx="443787" cy="443787"/>
          </a:xfrm>
          <a:prstGeom prst="rect">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25" name="矩形 24"/>
          <p:cNvSpPr/>
          <p:nvPr/>
        </p:nvSpPr>
        <p:spPr>
          <a:xfrm>
            <a:off x="601482" y="135387"/>
            <a:ext cx="443787" cy="443787"/>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0" name="TextBox 99">
            <a:extLst>
              <a:ext uri="{FF2B5EF4-FFF2-40B4-BE49-F238E27FC236}">
                <a16:creationId xmlns:a16="http://schemas.microsoft.com/office/drawing/2014/main" id="{F870531D-8EC5-0D19-915B-C55F4E950358}"/>
              </a:ext>
            </a:extLst>
          </p:cNvPr>
          <p:cNvSpPr txBox="1"/>
          <p:nvPr/>
        </p:nvSpPr>
        <p:spPr>
          <a:xfrm>
            <a:off x="413397" y="837223"/>
            <a:ext cx="2301141" cy="487231"/>
          </a:xfrm>
          <a:prstGeom prst="rect">
            <a:avLst/>
          </a:prstGeom>
          <a:noFill/>
        </p:spPr>
        <p:txBody>
          <a:bodyPr wrap="square" lIns="68563" tIns="34281" rIns="68563" bIns="34281">
            <a:spAutoFit/>
          </a:bodyPr>
          <a:lstStyle>
            <a:lvl1pPr eaLnBrk="0" hangingPunct="0">
              <a:defRPr sz="3600">
                <a:solidFill>
                  <a:schemeClr val="tx1"/>
                </a:solidFill>
                <a:latin typeface="Lato Light" charset="0"/>
                <a:ea typeface="MS PGothic" panose="020B0600070205080204" pitchFamily="34" charset="-128"/>
              </a:defRPr>
            </a:lvl1pPr>
            <a:lvl2pPr marL="742950" indent="-285750" eaLnBrk="0" hangingPunct="0">
              <a:defRPr sz="3600">
                <a:solidFill>
                  <a:schemeClr val="tx1"/>
                </a:solidFill>
                <a:latin typeface="Lato Light" charset="0"/>
                <a:ea typeface="MS PGothic" panose="020B0600070205080204" pitchFamily="34" charset="-128"/>
              </a:defRPr>
            </a:lvl2pPr>
            <a:lvl3pPr marL="1143000" indent="-228600" eaLnBrk="0" hangingPunct="0">
              <a:defRPr sz="3600">
                <a:solidFill>
                  <a:schemeClr val="tx1"/>
                </a:solidFill>
                <a:latin typeface="Lato Light" charset="0"/>
                <a:ea typeface="MS PGothic" panose="020B0600070205080204" pitchFamily="34" charset="-128"/>
              </a:defRPr>
            </a:lvl3pPr>
            <a:lvl4pPr marL="1600200" indent="-228600" eaLnBrk="0" hangingPunct="0">
              <a:defRPr sz="3600">
                <a:solidFill>
                  <a:schemeClr val="tx1"/>
                </a:solidFill>
                <a:latin typeface="Lato Light" charset="0"/>
                <a:ea typeface="MS PGothic" panose="020B0600070205080204" pitchFamily="34" charset="-128"/>
              </a:defRPr>
            </a:lvl4pPr>
            <a:lvl5pPr marL="2057400" indent="-228600" eaLnBrk="0" hangingPunct="0">
              <a:defRPr sz="3600">
                <a:solidFill>
                  <a:schemeClr val="tx1"/>
                </a:solidFill>
                <a:latin typeface="Lato Light" charset="0"/>
                <a:ea typeface="MS PGothic" panose="020B0600070205080204" pitchFamily="34" charset="-128"/>
              </a:defRPr>
            </a:lvl5pPr>
            <a:lvl6pPr marL="2514600" indent="-228600" defTabSz="1826895" eaLnBrk="0" fontAlgn="base" hangingPunct="0">
              <a:spcBef>
                <a:spcPct val="0"/>
              </a:spcBef>
              <a:spcAft>
                <a:spcPct val="0"/>
              </a:spcAft>
              <a:defRPr sz="3600">
                <a:solidFill>
                  <a:schemeClr val="tx1"/>
                </a:solidFill>
                <a:latin typeface="Lato Light" charset="0"/>
                <a:ea typeface="MS PGothic" panose="020B0600070205080204" pitchFamily="34" charset="-128"/>
              </a:defRPr>
            </a:lvl6pPr>
            <a:lvl7pPr marL="2971800" indent="-228600" defTabSz="1826895" eaLnBrk="0" fontAlgn="base" hangingPunct="0">
              <a:spcBef>
                <a:spcPct val="0"/>
              </a:spcBef>
              <a:spcAft>
                <a:spcPct val="0"/>
              </a:spcAft>
              <a:defRPr sz="3600">
                <a:solidFill>
                  <a:schemeClr val="tx1"/>
                </a:solidFill>
                <a:latin typeface="Lato Light" charset="0"/>
                <a:ea typeface="MS PGothic" panose="020B0600070205080204" pitchFamily="34" charset="-128"/>
              </a:defRPr>
            </a:lvl7pPr>
            <a:lvl8pPr marL="3429000" indent="-228600" defTabSz="1826895" eaLnBrk="0" fontAlgn="base" hangingPunct="0">
              <a:spcBef>
                <a:spcPct val="0"/>
              </a:spcBef>
              <a:spcAft>
                <a:spcPct val="0"/>
              </a:spcAft>
              <a:defRPr sz="3600">
                <a:solidFill>
                  <a:schemeClr val="tx1"/>
                </a:solidFill>
                <a:latin typeface="Lato Light" charset="0"/>
                <a:ea typeface="MS PGothic" panose="020B0600070205080204" pitchFamily="34" charset="-128"/>
              </a:defRPr>
            </a:lvl8pPr>
            <a:lvl9pPr marL="3886200" indent="-228600" defTabSz="1826895" eaLnBrk="0" fontAlgn="base" hangingPunct="0">
              <a:spcBef>
                <a:spcPct val="0"/>
              </a:spcBef>
              <a:spcAft>
                <a:spcPct val="0"/>
              </a:spcAft>
              <a:defRPr sz="3600">
                <a:solidFill>
                  <a:schemeClr val="tx1"/>
                </a:solidFill>
                <a:latin typeface="Lato Light" charset="0"/>
                <a:ea typeface="MS PGothic" panose="020B0600070205080204" pitchFamily="34" charset="-128"/>
              </a:defRPr>
            </a:lvl9pPr>
          </a:lstStyle>
          <a:p>
            <a:pPr fontAlgn="base">
              <a:lnSpc>
                <a:spcPct val="125000"/>
              </a:lnSpc>
              <a:spcBef>
                <a:spcPct val="0"/>
              </a:spcBef>
              <a:spcAft>
                <a:spcPct val="0"/>
              </a:spcAft>
            </a:pPr>
            <a:r>
              <a:rPr lang="zh-CN" altLang="en-US" sz="2400" dirty="0">
                <a:solidFill>
                  <a:schemeClr val="tx1">
                    <a:lumMod val="75000"/>
                    <a:lumOff val="25000"/>
                  </a:schemeClr>
                </a:solidFill>
                <a:ea typeface="微软雅黑" panose="020B0503020204020204" pitchFamily="34" charset="-122"/>
              </a:rPr>
              <a:t>热榜模块</a:t>
            </a:r>
            <a:endParaRPr lang="en-US" altLang="zh-CN" sz="2400" dirty="0">
              <a:solidFill>
                <a:schemeClr val="tx1">
                  <a:lumMod val="75000"/>
                  <a:lumOff val="25000"/>
                </a:schemeClr>
              </a:solidFill>
              <a:ea typeface="微软雅黑" panose="020B0503020204020204" pitchFamily="34" charset="-122"/>
            </a:endParaRPr>
          </a:p>
        </p:txBody>
      </p:sp>
      <p:sp>
        <p:nvSpPr>
          <p:cNvPr id="13" name="TextBox 99">
            <a:extLst>
              <a:ext uri="{FF2B5EF4-FFF2-40B4-BE49-F238E27FC236}">
                <a16:creationId xmlns:a16="http://schemas.microsoft.com/office/drawing/2014/main" id="{8D5999C8-1427-8B39-3B72-F92D9F45DEC8}"/>
              </a:ext>
            </a:extLst>
          </p:cNvPr>
          <p:cNvSpPr txBox="1"/>
          <p:nvPr/>
        </p:nvSpPr>
        <p:spPr>
          <a:xfrm>
            <a:off x="5713034" y="1392531"/>
            <a:ext cx="3342041" cy="1872417"/>
          </a:xfrm>
          <a:prstGeom prst="rect">
            <a:avLst/>
          </a:prstGeom>
          <a:noFill/>
        </p:spPr>
        <p:txBody>
          <a:bodyPr wrap="square" lIns="68563" tIns="34281" rIns="68563" bIns="34281">
            <a:spAutoFit/>
          </a:bodyPr>
          <a:lstStyle>
            <a:lvl1pPr eaLnBrk="0" hangingPunct="0">
              <a:defRPr sz="3600">
                <a:solidFill>
                  <a:schemeClr val="tx1"/>
                </a:solidFill>
                <a:latin typeface="Lato Light" charset="0"/>
                <a:ea typeface="MS PGothic" panose="020B0600070205080204" pitchFamily="34" charset="-128"/>
              </a:defRPr>
            </a:lvl1pPr>
            <a:lvl2pPr marL="742950" indent="-285750" eaLnBrk="0" hangingPunct="0">
              <a:defRPr sz="3600">
                <a:solidFill>
                  <a:schemeClr val="tx1"/>
                </a:solidFill>
                <a:latin typeface="Lato Light" charset="0"/>
                <a:ea typeface="MS PGothic" panose="020B0600070205080204" pitchFamily="34" charset="-128"/>
              </a:defRPr>
            </a:lvl2pPr>
            <a:lvl3pPr marL="1143000" indent="-228600" eaLnBrk="0" hangingPunct="0">
              <a:defRPr sz="3600">
                <a:solidFill>
                  <a:schemeClr val="tx1"/>
                </a:solidFill>
                <a:latin typeface="Lato Light" charset="0"/>
                <a:ea typeface="MS PGothic" panose="020B0600070205080204" pitchFamily="34" charset="-128"/>
              </a:defRPr>
            </a:lvl3pPr>
            <a:lvl4pPr marL="1600200" indent="-228600" eaLnBrk="0" hangingPunct="0">
              <a:defRPr sz="3600">
                <a:solidFill>
                  <a:schemeClr val="tx1"/>
                </a:solidFill>
                <a:latin typeface="Lato Light" charset="0"/>
                <a:ea typeface="MS PGothic" panose="020B0600070205080204" pitchFamily="34" charset="-128"/>
              </a:defRPr>
            </a:lvl4pPr>
            <a:lvl5pPr marL="2057400" indent="-228600" eaLnBrk="0" hangingPunct="0">
              <a:defRPr sz="3600">
                <a:solidFill>
                  <a:schemeClr val="tx1"/>
                </a:solidFill>
                <a:latin typeface="Lato Light" charset="0"/>
                <a:ea typeface="MS PGothic" panose="020B0600070205080204" pitchFamily="34" charset="-128"/>
              </a:defRPr>
            </a:lvl5pPr>
            <a:lvl6pPr marL="2514600" indent="-228600" defTabSz="1826895" eaLnBrk="0" fontAlgn="base" hangingPunct="0">
              <a:spcBef>
                <a:spcPct val="0"/>
              </a:spcBef>
              <a:spcAft>
                <a:spcPct val="0"/>
              </a:spcAft>
              <a:defRPr sz="3600">
                <a:solidFill>
                  <a:schemeClr val="tx1"/>
                </a:solidFill>
                <a:latin typeface="Lato Light" charset="0"/>
                <a:ea typeface="MS PGothic" panose="020B0600070205080204" pitchFamily="34" charset="-128"/>
              </a:defRPr>
            </a:lvl6pPr>
            <a:lvl7pPr marL="2971800" indent="-228600" defTabSz="1826895" eaLnBrk="0" fontAlgn="base" hangingPunct="0">
              <a:spcBef>
                <a:spcPct val="0"/>
              </a:spcBef>
              <a:spcAft>
                <a:spcPct val="0"/>
              </a:spcAft>
              <a:defRPr sz="3600">
                <a:solidFill>
                  <a:schemeClr val="tx1"/>
                </a:solidFill>
                <a:latin typeface="Lato Light" charset="0"/>
                <a:ea typeface="MS PGothic" panose="020B0600070205080204" pitchFamily="34" charset="-128"/>
              </a:defRPr>
            </a:lvl7pPr>
            <a:lvl8pPr marL="3429000" indent="-228600" defTabSz="1826895" eaLnBrk="0" fontAlgn="base" hangingPunct="0">
              <a:spcBef>
                <a:spcPct val="0"/>
              </a:spcBef>
              <a:spcAft>
                <a:spcPct val="0"/>
              </a:spcAft>
              <a:defRPr sz="3600">
                <a:solidFill>
                  <a:schemeClr val="tx1"/>
                </a:solidFill>
                <a:latin typeface="Lato Light" charset="0"/>
                <a:ea typeface="MS PGothic" panose="020B0600070205080204" pitchFamily="34" charset="-128"/>
              </a:defRPr>
            </a:lvl8pPr>
            <a:lvl9pPr marL="3886200" indent="-228600" defTabSz="1826895" eaLnBrk="0" fontAlgn="base" hangingPunct="0">
              <a:spcBef>
                <a:spcPct val="0"/>
              </a:spcBef>
              <a:spcAft>
                <a:spcPct val="0"/>
              </a:spcAft>
              <a:defRPr sz="3600">
                <a:solidFill>
                  <a:schemeClr val="tx1"/>
                </a:solidFill>
                <a:latin typeface="Lato Light" charset="0"/>
                <a:ea typeface="MS PGothic" panose="020B0600070205080204" pitchFamily="34" charset="-128"/>
              </a:defRPr>
            </a:lvl9pPr>
          </a:lstStyle>
          <a:p>
            <a:pPr marL="285750" indent="-285750" fontAlgn="base">
              <a:lnSpc>
                <a:spcPct val="150000"/>
              </a:lnSpc>
              <a:spcBef>
                <a:spcPct val="0"/>
              </a:spcBef>
              <a:spcAft>
                <a:spcPct val="0"/>
              </a:spcAft>
              <a:buFont typeface="Arial" panose="020B0604020202020204" pitchFamily="34" charset="0"/>
              <a:buChar char="•"/>
            </a:pPr>
            <a:r>
              <a:rPr lang="zh-CN" altLang="en-US" sz="1600" b="1" dirty="0">
                <a:latin typeface="微软雅黑" panose="020B0503020204020204" pitchFamily="34" charset="-122"/>
                <a:ea typeface="微软雅黑" panose="020B0503020204020204" pitchFamily="34" charset="-122"/>
                <a:sym typeface="Gill Sans" charset="0"/>
              </a:rPr>
              <a:t>启动前需要传入</a:t>
            </a:r>
            <a:r>
              <a:rPr lang="en-US" altLang="zh-CN" sz="1600" b="1" dirty="0">
                <a:latin typeface="微软雅黑" panose="020B0503020204020204" pitchFamily="34" charset="-122"/>
                <a:ea typeface="微软雅黑" panose="020B0503020204020204" pitchFamily="34" charset="-122"/>
                <a:sym typeface="Gill Sans" charset="0"/>
              </a:rPr>
              <a:t>index</a:t>
            </a:r>
          </a:p>
          <a:p>
            <a:pPr marL="285750" indent="-285750" fontAlgn="base">
              <a:lnSpc>
                <a:spcPct val="150000"/>
              </a:lnSpc>
              <a:spcBef>
                <a:spcPct val="0"/>
              </a:spcBef>
              <a:spcAft>
                <a:spcPct val="0"/>
              </a:spcAft>
              <a:buFont typeface="Arial" panose="020B0604020202020204" pitchFamily="34" charset="0"/>
              <a:buChar char="•"/>
            </a:pPr>
            <a:r>
              <a:rPr lang="zh-CN" altLang="en-US" sz="1600" b="1" dirty="0">
                <a:latin typeface="微软雅黑" panose="020B0503020204020204" pitchFamily="34" charset="-122"/>
                <a:ea typeface="微软雅黑" panose="020B0503020204020204" pitchFamily="34" charset="-122"/>
                <a:sym typeface="Gill Sans" charset="0"/>
              </a:rPr>
              <a:t>只对指定的</a:t>
            </a:r>
            <a:r>
              <a:rPr lang="en-US" altLang="zh-CN" sz="1600" b="1" dirty="0" err="1">
                <a:latin typeface="微软雅黑" panose="020B0503020204020204" pitchFamily="34" charset="-122"/>
                <a:ea typeface="微软雅黑" panose="020B0503020204020204" pitchFamily="34" charset="-122"/>
                <a:sym typeface="Gill Sans" charset="0"/>
              </a:rPr>
              <a:t>api</a:t>
            </a:r>
            <a:r>
              <a:rPr lang="zh-CN" altLang="en-US" sz="1600" b="1" dirty="0">
                <a:latin typeface="微软雅黑" panose="020B0503020204020204" pitchFamily="34" charset="-122"/>
                <a:ea typeface="微软雅黑" panose="020B0503020204020204" pitchFamily="34" charset="-122"/>
                <a:sym typeface="Gill Sans" charset="0"/>
              </a:rPr>
              <a:t>进行访问爬取</a:t>
            </a:r>
            <a:endParaRPr lang="en-US" altLang="zh-CN" sz="1600" b="1" dirty="0">
              <a:latin typeface="微软雅黑" panose="020B0503020204020204" pitchFamily="34" charset="-122"/>
              <a:ea typeface="微软雅黑" panose="020B0503020204020204" pitchFamily="34" charset="-122"/>
              <a:sym typeface="Gill Sans" charset="0"/>
            </a:endParaRPr>
          </a:p>
          <a:p>
            <a:pPr marL="285750" indent="-285750" fontAlgn="base">
              <a:lnSpc>
                <a:spcPct val="150000"/>
              </a:lnSpc>
              <a:spcBef>
                <a:spcPct val="0"/>
              </a:spcBef>
              <a:spcAft>
                <a:spcPct val="0"/>
              </a:spcAft>
              <a:buFont typeface="Arial" panose="020B0604020202020204" pitchFamily="34" charset="0"/>
              <a:buChar char="•"/>
            </a:pPr>
            <a:r>
              <a:rPr lang="en-US" altLang="zh-CN" sz="1600" b="1" dirty="0" err="1">
                <a:latin typeface="微软雅黑" panose="020B0503020204020204" pitchFamily="34" charset="-122"/>
                <a:ea typeface="微软雅黑" panose="020B0503020204020204" pitchFamily="34" charset="-122"/>
                <a:sym typeface="Gill Sans" charset="0"/>
              </a:rPr>
              <a:t>Json</a:t>
            </a:r>
            <a:r>
              <a:rPr lang="zh-CN" altLang="en-US" sz="1600" b="1" dirty="0">
                <a:latin typeface="微软雅黑" panose="020B0503020204020204" pitchFamily="34" charset="-122"/>
                <a:ea typeface="微软雅黑" panose="020B0503020204020204" pitchFamily="34" charset="-122"/>
                <a:sym typeface="Gill Sans" charset="0"/>
              </a:rPr>
              <a:t>格式数据加载解析</a:t>
            </a:r>
            <a:endParaRPr lang="en-US" altLang="zh-CN" sz="1600" b="1" dirty="0">
              <a:latin typeface="微软雅黑" panose="020B0503020204020204" pitchFamily="34" charset="-122"/>
              <a:ea typeface="微软雅黑" panose="020B0503020204020204" pitchFamily="34" charset="-122"/>
              <a:sym typeface="Gill Sans" charset="0"/>
            </a:endParaRPr>
          </a:p>
          <a:p>
            <a:pPr marL="285750" indent="-285750" fontAlgn="base">
              <a:lnSpc>
                <a:spcPct val="150000"/>
              </a:lnSpc>
              <a:spcBef>
                <a:spcPct val="0"/>
              </a:spcBef>
              <a:spcAft>
                <a:spcPct val="0"/>
              </a:spcAft>
              <a:buFont typeface="Arial" panose="020B0604020202020204" pitchFamily="34" charset="0"/>
              <a:buChar char="•"/>
            </a:pPr>
            <a:r>
              <a:rPr lang="en-US" altLang="zh-CN" sz="1600" b="1" dirty="0" err="1">
                <a:latin typeface="微软雅黑" panose="020B0503020204020204" pitchFamily="34" charset="-122"/>
                <a:ea typeface="微软雅黑" panose="020B0503020204020204" pitchFamily="34" charset="-122"/>
                <a:sym typeface="Gill Sans" charset="0"/>
              </a:rPr>
              <a:t>Pymysql</a:t>
            </a:r>
            <a:r>
              <a:rPr lang="zh-CN" altLang="en-US" sz="1600" b="1" dirty="0">
                <a:latin typeface="微软雅黑" panose="020B0503020204020204" pitchFamily="34" charset="-122"/>
                <a:ea typeface="微软雅黑" panose="020B0503020204020204" pitchFamily="34" charset="-122"/>
                <a:sym typeface="Gill Sans" charset="0"/>
              </a:rPr>
              <a:t>连接数据库进行存储</a:t>
            </a:r>
            <a:endParaRPr lang="en-US" altLang="zh-CN" sz="1600" b="1" dirty="0">
              <a:latin typeface="微软雅黑" panose="020B0503020204020204" pitchFamily="34" charset="-122"/>
              <a:ea typeface="微软雅黑" panose="020B0503020204020204" pitchFamily="34" charset="-122"/>
              <a:sym typeface="Gill Sans" charset="0"/>
            </a:endParaRPr>
          </a:p>
          <a:p>
            <a:pPr marL="285750" indent="-285750" fontAlgn="base">
              <a:lnSpc>
                <a:spcPct val="150000"/>
              </a:lnSpc>
              <a:spcBef>
                <a:spcPct val="0"/>
              </a:spcBef>
              <a:spcAft>
                <a:spcPct val="0"/>
              </a:spcAft>
              <a:buFont typeface="Arial" panose="020B0604020202020204" pitchFamily="34" charset="0"/>
              <a:buChar char="•"/>
            </a:pPr>
            <a:endParaRPr lang="en-US" altLang="zh-CN" sz="1600" b="1" dirty="0">
              <a:latin typeface="微软雅黑" panose="020B0503020204020204" pitchFamily="34" charset="-122"/>
              <a:ea typeface="微软雅黑" panose="020B0503020204020204" pitchFamily="34" charset="-122"/>
              <a:sym typeface="Gill Sans" charset="0"/>
            </a:endParaRPr>
          </a:p>
        </p:txBody>
      </p:sp>
      <p:pic>
        <p:nvPicPr>
          <p:cNvPr id="14" name="图片 13">
            <a:extLst>
              <a:ext uri="{FF2B5EF4-FFF2-40B4-BE49-F238E27FC236}">
                <a16:creationId xmlns:a16="http://schemas.microsoft.com/office/drawing/2014/main" id="{CA32653E-9F2A-ABA9-6A18-7C8FF2AA4905}"/>
              </a:ext>
            </a:extLst>
          </p:cNvPr>
          <p:cNvPicPr>
            <a:picLocks noChangeAspect="1"/>
          </p:cNvPicPr>
          <p:nvPr/>
        </p:nvPicPr>
        <p:blipFill rotWithShape="1">
          <a:blip r:embed="rId3"/>
          <a:srcRect t="640" b="9701"/>
          <a:stretch/>
        </p:blipFill>
        <p:spPr bwMode="auto">
          <a:xfrm>
            <a:off x="-1" y="1361740"/>
            <a:ext cx="4668743" cy="3781760"/>
          </a:xfrm>
          <a:prstGeom prst="rect">
            <a:avLst/>
          </a:prstGeom>
          <a:ln>
            <a:noFill/>
          </a:ln>
          <a:extLst>
            <a:ext uri="{53640926-AAD7-44D8-BBD7-CCE9431645EC}">
              <a14:shadowObscured xmlns:a14="http://schemas.microsoft.com/office/drawing/2010/main"/>
            </a:ext>
          </a:extLst>
        </p:spPr>
      </p:pic>
      <p:pic>
        <p:nvPicPr>
          <p:cNvPr id="15" name="图片 14">
            <a:extLst>
              <a:ext uri="{FF2B5EF4-FFF2-40B4-BE49-F238E27FC236}">
                <a16:creationId xmlns:a16="http://schemas.microsoft.com/office/drawing/2014/main" id="{94517930-4DA1-78EE-B574-4A11C6B7D7DE}"/>
              </a:ext>
            </a:extLst>
          </p:cNvPr>
          <p:cNvPicPr>
            <a:picLocks noChangeAspect="1"/>
          </p:cNvPicPr>
          <p:nvPr/>
        </p:nvPicPr>
        <p:blipFill rotWithShape="1">
          <a:blip r:embed="rId4"/>
          <a:srcRect b="6207"/>
          <a:stretch/>
        </p:blipFill>
        <p:spPr bwMode="auto">
          <a:xfrm>
            <a:off x="-6942" y="2158186"/>
            <a:ext cx="5274310" cy="302260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56180679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fade">
                                      <p:cBhvr>
                                        <p:cTn id="2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占位符 4" descr="C:\Users\Administrator\Desktop\同济图片\微信图片_2019122716120614.jpg微信图片_2019122716120614"/>
          <p:cNvPicPr>
            <a:picLocks noGrp="1" noChangeAspect="1"/>
          </p:cNvPicPr>
          <p:nvPr>
            <p:ph type="pic" sz="quarter" idx="11"/>
          </p:nvPr>
        </p:nvPicPr>
        <p:blipFill>
          <a:blip r:embed="rId3"/>
          <a:srcRect/>
          <a:stretch>
            <a:fillRect/>
          </a:stretch>
        </p:blipFill>
        <p:spPr>
          <a:xfrm rot="10800000" flipH="1" flipV="1">
            <a:off x="2364740" y="0"/>
            <a:ext cx="6792595" cy="3820795"/>
          </a:xfrm>
        </p:spPr>
      </p:pic>
      <p:grpSp>
        <p:nvGrpSpPr>
          <p:cNvPr id="44" name="Group 5"/>
          <p:cNvGrpSpPr/>
          <p:nvPr/>
        </p:nvGrpSpPr>
        <p:grpSpPr bwMode="auto">
          <a:xfrm>
            <a:off x="1898893" y="1566007"/>
            <a:ext cx="581025" cy="581025"/>
            <a:chOff x="0" y="0"/>
            <a:chExt cx="366" cy="366"/>
          </a:xfrm>
        </p:grpSpPr>
        <p:sp>
          <p:nvSpPr>
            <p:cNvPr id="45" name="Oval 6"/>
            <p:cNvSpPr>
              <a:spLocks noChangeArrowheads="1"/>
            </p:cNvSpPr>
            <p:nvPr/>
          </p:nvSpPr>
          <p:spPr bwMode="auto">
            <a:xfrm>
              <a:off x="0" y="0"/>
              <a:ext cx="366" cy="366"/>
            </a:xfrm>
            <a:prstGeom prst="ellipse">
              <a:avLst/>
            </a:prstGeom>
            <a:solidFill>
              <a:schemeClr val="accent4">
                <a:lumMod val="75000"/>
              </a:schemeClr>
            </a:solidFill>
            <a:ln w="12700">
              <a:noFill/>
              <a:rou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46" name="Freeform 7"/>
            <p:cNvSpPr>
              <a:spLocks noEditPoints="1"/>
            </p:cNvSpPr>
            <p:nvPr/>
          </p:nvSpPr>
          <p:spPr bwMode="auto">
            <a:xfrm>
              <a:off x="108" y="100"/>
              <a:ext cx="148" cy="164"/>
            </a:xfrm>
            <a:custGeom>
              <a:avLst/>
              <a:gdLst>
                <a:gd name="T0" fmla="*/ 609 w 71"/>
                <a:gd name="T1" fmla="*/ 91 h 79"/>
                <a:gd name="T2" fmla="*/ 625 w 71"/>
                <a:gd name="T3" fmla="*/ 25 h 79"/>
                <a:gd name="T4" fmla="*/ 644 w 71"/>
                <a:gd name="T5" fmla="*/ 73 h 79"/>
                <a:gd name="T6" fmla="*/ 65 w 71"/>
                <a:gd name="T7" fmla="*/ 25 h 79"/>
                <a:gd name="T8" fmla="*/ 261 w 71"/>
                <a:gd name="T9" fmla="*/ 0 h 79"/>
                <a:gd name="T10" fmla="*/ 392 w 71"/>
                <a:gd name="T11" fmla="*/ 25 h 79"/>
                <a:gd name="T12" fmla="*/ 586 w 71"/>
                <a:gd name="T13" fmla="*/ 91 h 79"/>
                <a:gd name="T14" fmla="*/ 65 w 71"/>
                <a:gd name="T15" fmla="*/ 25 h 79"/>
                <a:gd name="T16" fmla="*/ 0 w 71"/>
                <a:gd name="T17" fmla="*/ 44 h 79"/>
                <a:gd name="T18" fmla="*/ 44 w 71"/>
                <a:gd name="T19" fmla="*/ 25 h 79"/>
                <a:gd name="T20" fmla="*/ 27 w 71"/>
                <a:gd name="T21" fmla="*/ 91 h 79"/>
                <a:gd name="T22" fmla="*/ 577 w 71"/>
                <a:gd name="T23" fmla="*/ 116 h 79"/>
                <a:gd name="T24" fmla="*/ 73 w 71"/>
                <a:gd name="T25" fmla="*/ 509 h 79"/>
                <a:gd name="T26" fmla="*/ 577 w 71"/>
                <a:gd name="T27" fmla="*/ 116 h 79"/>
                <a:gd name="T28" fmla="*/ 469 w 71"/>
                <a:gd name="T29" fmla="*/ 440 h 79"/>
                <a:gd name="T30" fmla="*/ 369 w 71"/>
                <a:gd name="T31" fmla="*/ 409 h 79"/>
                <a:gd name="T32" fmla="*/ 369 w 71"/>
                <a:gd name="T33" fmla="*/ 384 h 79"/>
                <a:gd name="T34" fmla="*/ 534 w 71"/>
                <a:gd name="T35" fmla="*/ 357 h 79"/>
                <a:gd name="T36" fmla="*/ 369 w 71"/>
                <a:gd name="T37" fmla="*/ 384 h 79"/>
                <a:gd name="T38" fmla="*/ 534 w 71"/>
                <a:gd name="T39" fmla="*/ 316 h 79"/>
                <a:gd name="T40" fmla="*/ 369 w 71"/>
                <a:gd name="T41" fmla="*/ 284 h 79"/>
                <a:gd name="T42" fmla="*/ 225 w 71"/>
                <a:gd name="T43" fmla="*/ 465 h 79"/>
                <a:gd name="T44" fmla="*/ 208 w 71"/>
                <a:gd name="T45" fmla="*/ 384 h 79"/>
                <a:gd name="T46" fmla="*/ 125 w 71"/>
                <a:gd name="T47" fmla="*/ 365 h 79"/>
                <a:gd name="T48" fmla="*/ 344 w 71"/>
                <a:gd name="T49" fmla="*/ 357 h 79"/>
                <a:gd name="T50" fmla="*/ 236 w 71"/>
                <a:gd name="T51" fmla="*/ 357 h 79"/>
                <a:gd name="T52" fmla="*/ 117 w 71"/>
                <a:gd name="T53" fmla="*/ 197 h 79"/>
                <a:gd name="T54" fmla="*/ 344 w 71"/>
                <a:gd name="T55" fmla="*/ 152 h 79"/>
                <a:gd name="T56" fmla="*/ 117 w 71"/>
                <a:gd name="T57" fmla="*/ 197 h 79"/>
                <a:gd name="T58" fmla="*/ 44 w 71"/>
                <a:gd name="T59" fmla="*/ 581 h 79"/>
                <a:gd name="T60" fmla="*/ 617 w 71"/>
                <a:gd name="T61" fmla="*/ 538 h 79"/>
                <a:gd name="T62" fmla="*/ 281 w 71"/>
                <a:gd name="T63" fmla="*/ 600 h 79"/>
                <a:gd name="T64" fmla="*/ 144 w 71"/>
                <a:gd name="T65" fmla="*/ 706 h 79"/>
                <a:gd name="T66" fmla="*/ 281 w 71"/>
                <a:gd name="T67" fmla="*/ 600 h 79"/>
                <a:gd name="T68" fmla="*/ 434 w 71"/>
                <a:gd name="T69" fmla="*/ 706 h 79"/>
                <a:gd name="T70" fmla="*/ 434 w 71"/>
                <a:gd name="T71" fmla="*/ 600 h 79"/>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71" h="79">
                  <a:moveTo>
                    <a:pt x="69" y="10"/>
                  </a:moveTo>
                  <a:cubicBezTo>
                    <a:pt x="67" y="10"/>
                    <a:pt x="67" y="10"/>
                    <a:pt x="67" y="10"/>
                  </a:cubicBezTo>
                  <a:cubicBezTo>
                    <a:pt x="67" y="3"/>
                    <a:pt x="67" y="3"/>
                    <a:pt x="67" y="3"/>
                  </a:cubicBezTo>
                  <a:cubicBezTo>
                    <a:pt x="69" y="3"/>
                    <a:pt x="69" y="3"/>
                    <a:pt x="69" y="3"/>
                  </a:cubicBezTo>
                  <a:cubicBezTo>
                    <a:pt x="71" y="5"/>
                    <a:pt x="71" y="5"/>
                    <a:pt x="71" y="5"/>
                  </a:cubicBezTo>
                  <a:cubicBezTo>
                    <a:pt x="71" y="8"/>
                    <a:pt x="71" y="8"/>
                    <a:pt x="71" y="8"/>
                  </a:cubicBezTo>
                  <a:lnTo>
                    <a:pt x="69" y="10"/>
                  </a:lnTo>
                  <a:close/>
                  <a:moveTo>
                    <a:pt x="7" y="3"/>
                  </a:moveTo>
                  <a:cubicBezTo>
                    <a:pt x="29" y="3"/>
                    <a:pt x="29" y="3"/>
                    <a:pt x="29" y="3"/>
                  </a:cubicBezTo>
                  <a:cubicBezTo>
                    <a:pt x="29" y="0"/>
                    <a:pt x="29" y="0"/>
                    <a:pt x="29" y="0"/>
                  </a:cubicBezTo>
                  <a:cubicBezTo>
                    <a:pt x="43" y="0"/>
                    <a:pt x="43" y="0"/>
                    <a:pt x="43" y="0"/>
                  </a:cubicBezTo>
                  <a:cubicBezTo>
                    <a:pt x="43" y="3"/>
                    <a:pt x="43" y="3"/>
                    <a:pt x="43" y="3"/>
                  </a:cubicBezTo>
                  <a:cubicBezTo>
                    <a:pt x="65" y="3"/>
                    <a:pt x="65" y="3"/>
                    <a:pt x="65" y="3"/>
                  </a:cubicBezTo>
                  <a:cubicBezTo>
                    <a:pt x="65" y="10"/>
                    <a:pt x="65" y="10"/>
                    <a:pt x="65" y="10"/>
                  </a:cubicBezTo>
                  <a:cubicBezTo>
                    <a:pt x="7" y="10"/>
                    <a:pt x="7" y="10"/>
                    <a:pt x="7" y="10"/>
                  </a:cubicBezTo>
                  <a:lnTo>
                    <a:pt x="7" y="3"/>
                  </a:lnTo>
                  <a:close/>
                  <a:moveTo>
                    <a:pt x="0" y="8"/>
                  </a:moveTo>
                  <a:cubicBezTo>
                    <a:pt x="0" y="5"/>
                    <a:pt x="0" y="5"/>
                    <a:pt x="0" y="5"/>
                  </a:cubicBezTo>
                  <a:cubicBezTo>
                    <a:pt x="3" y="3"/>
                    <a:pt x="3" y="3"/>
                    <a:pt x="3" y="3"/>
                  </a:cubicBezTo>
                  <a:cubicBezTo>
                    <a:pt x="5" y="3"/>
                    <a:pt x="5" y="3"/>
                    <a:pt x="5" y="3"/>
                  </a:cubicBezTo>
                  <a:cubicBezTo>
                    <a:pt x="5" y="10"/>
                    <a:pt x="5" y="10"/>
                    <a:pt x="5" y="10"/>
                  </a:cubicBezTo>
                  <a:cubicBezTo>
                    <a:pt x="3" y="10"/>
                    <a:pt x="3" y="10"/>
                    <a:pt x="3" y="10"/>
                  </a:cubicBezTo>
                  <a:lnTo>
                    <a:pt x="0" y="8"/>
                  </a:lnTo>
                  <a:close/>
                  <a:moveTo>
                    <a:pt x="64" y="13"/>
                  </a:moveTo>
                  <a:cubicBezTo>
                    <a:pt x="64" y="57"/>
                    <a:pt x="64" y="57"/>
                    <a:pt x="64" y="57"/>
                  </a:cubicBezTo>
                  <a:cubicBezTo>
                    <a:pt x="8" y="57"/>
                    <a:pt x="8" y="57"/>
                    <a:pt x="8" y="57"/>
                  </a:cubicBezTo>
                  <a:cubicBezTo>
                    <a:pt x="8" y="13"/>
                    <a:pt x="8" y="13"/>
                    <a:pt x="8" y="13"/>
                  </a:cubicBezTo>
                  <a:lnTo>
                    <a:pt x="64" y="13"/>
                  </a:lnTo>
                  <a:close/>
                  <a:moveTo>
                    <a:pt x="41" y="49"/>
                  </a:moveTo>
                  <a:cubicBezTo>
                    <a:pt x="52" y="49"/>
                    <a:pt x="52" y="49"/>
                    <a:pt x="52" y="49"/>
                  </a:cubicBezTo>
                  <a:cubicBezTo>
                    <a:pt x="52" y="46"/>
                    <a:pt x="52" y="46"/>
                    <a:pt x="52" y="46"/>
                  </a:cubicBezTo>
                  <a:cubicBezTo>
                    <a:pt x="41" y="46"/>
                    <a:pt x="41" y="46"/>
                    <a:pt x="41" y="46"/>
                  </a:cubicBezTo>
                  <a:lnTo>
                    <a:pt x="41" y="49"/>
                  </a:lnTo>
                  <a:close/>
                  <a:moveTo>
                    <a:pt x="41" y="43"/>
                  </a:moveTo>
                  <a:cubicBezTo>
                    <a:pt x="59" y="43"/>
                    <a:pt x="59" y="43"/>
                    <a:pt x="59" y="43"/>
                  </a:cubicBezTo>
                  <a:cubicBezTo>
                    <a:pt x="59" y="40"/>
                    <a:pt x="59" y="40"/>
                    <a:pt x="59" y="40"/>
                  </a:cubicBezTo>
                  <a:cubicBezTo>
                    <a:pt x="41" y="40"/>
                    <a:pt x="41" y="40"/>
                    <a:pt x="41" y="40"/>
                  </a:cubicBezTo>
                  <a:lnTo>
                    <a:pt x="41" y="43"/>
                  </a:lnTo>
                  <a:close/>
                  <a:moveTo>
                    <a:pt x="41" y="35"/>
                  </a:moveTo>
                  <a:cubicBezTo>
                    <a:pt x="59" y="35"/>
                    <a:pt x="59" y="35"/>
                    <a:pt x="59" y="35"/>
                  </a:cubicBezTo>
                  <a:cubicBezTo>
                    <a:pt x="59" y="32"/>
                    <a:pt x="59" y="32"/>
                    <a:pt x="59" y="32"/>
                  </a:cubicBezTo>
                  <a:cubicBezTo>
                    <a:pt x="41" y="32"/>
                    <a:pt x="41" y="32"/>
                    <a:pt x="41" y="32"/>
                  </a:cubicBezTo>
                  <a:lnTo>
                    <a:pt x="41" y="35"/>
                  </a:lnTo>
                  <a:close/>
                  <a:moveTo>
                    <a:pt x="25" y="52"/>
                  </a:moveTo>
                  <a:cubicBezTo>
                    <a:pt x="30" y="52"/>
                    <a:pt x="35" y="48"/>
                    <a:pt x="36" y="43"/>
                  </a:cubicBezTo>
                  <a:cubicBezTo>
                    <a:pt x="23" y="43"/>
                    <a:pt x="23" y="43"/>
                    <a:pt x="23" y="43"/>
                  </a:cubicBezTo>
                  <a:cubicBezTo>
                    <a:pt x="23" y="30"/>
                    <a:pt x="23" y="30"/>
                    <a:pt x="23" y="30"/>
                  </a:cubicBezTo>
                  <a:cubicBezTo>
                    <a:pt x="17" y="30"/>
                    <a:pt x="14" y="35"/>
                    <a:pt x="14" y="41"/>
                  </a:cubicBezTo>
                  <a:cubicBezTo>
                    <a:pt x="14" y="47"/>
                    <a:pt x="18" y="52"/>
                    <a:pt x="25" y="52"/>
                  </a:cubicBezTo>
                  <a:close/>
                  <a:moveTo>
                    <a:pt x="38" y="40"/>
                  </a:moveTo>
                  <a:cubicBezTo>
                    <a:pt x="38" y="40"/>
                    <a:pt x="38" y="27"/>
                    <a:pt x="26" y="27"/>
                  </a:cubicBezTo>
                  <a:cubicBezTo>
                    <a:pt x="26" y="40"/>
                    <a:pt x="26" y="40"/>
                    <a:pt x="26" y="40"/>
                  </a:cubicBezTo>
                  <a:lnTo>
                    <a:pt x="38" y="40"/>
                  </a:lnTo>
                  <a:close/>
                  <a:moveTo>
                    <a:pt x="13" y="22"/>
                  </a:moveTo>
                  <a:cubicBezTo>
                    <a:pt x="38" y="22"/>
                    <a:pt x="38" y="22"/>
                    <a:pt x="38" y="22"/>
                  </a:cubicBezTo>
                  <a:cubicBezTo>
                    <a:pt x="38" y="17"/>
                    <a:pt x="38" y="17"/>
                    <a:pt x="38" y="17"/>
                  </a:cubicBezTo>
                  <a:cubicBezTo>
                    <a:pt x="13" y="17"/>
                    <a:pt x="13" y="17"/>
                    <a:pt x="13" y="17"/>
                  </a:cubicBezTo>
                  <a:lnTo>
                    <a:pt x="13" y="22"/>
                  </a:lnTo>
                  <a:close/>
                  <a:moveTo>
                    <a:pt x="68" y="65"/>
                  </a:moveTo>
                  <a:cubicBezTo>
                    <a:pt x="5" y="65"/>
                    <a:pt x="5" y="65"/>
                    <a:pt x="5" y="65"/>
                  </a:cubicBezTo>
                  <a:cubicBezTo>
                    <a:pt x="5" y="60"/>
                    <a:pt x="5" y="60"/>
                    <a:pt x="5" y="60"/>
                  </a:cubicBezTo>
                  <a:cubicBezTo>
                    <a:pt x="68" y="60"/>
                    <a:pt x="68" y="60"/>
                    <a:pt x="68" y="60"/>
                  </a:cubicBezTo>
                  <a:lnTo>
                    <a:pt x="68" y="65"/>
                  </a:lnTo>
                  <a:close/>
                  <a:moveTo>
                    <a:pt x="31" y="67"/>
                  </a:moveTo>
                  <a:cubicBezTo>
                    <a:pt x="23" y="79"/>
                    <a:pt x="23" y="79"/>
                    <a:pt x="23" y="79"/>
                  </a:cubicBezTo>
                  <a:cubicBezTo>
                    <a:pt x="16" y="79"/>
                    <a:pt x="16" y="79"/>
                    <a:pt x="16" y="79"/>
                  </a:cubicBezTo>
                  <a:cubicBezTo>
                    <a:pt x="23" y="67"/>
                    <a:pt x="23" y="67"/>
                    <a:pt x="23" y="67"/>
                  </a:cubicBezTo>
                  <a:lnTo>
                    <a:pt x="31" y="67"/>
                  </a:lnTo>
                  <a:close/>
                  <a:moveTo>
                    <a:pt x="55" y="79"/>
                  </a:moveTo>
                  <a:cubicBezTo>
                    <a:pt x="48" y="79"/>
                    <a:pt x="48" y="79"/>
                    <a:pt x="48" y="79"/>
                  </a:cubicBezTo>
                  <a:cubicBezTo>
                    <a:pt x="41" y="67"/>
                    <a:pt x="41" y="67"/>
                    <a:pt x="41" y="67"/>
                  </a:cubicBezTo>
                  <a:cubicBezTo>
                    <a:pt x="48" y="67"/>
                    <a:pt x="48" y="67"/>
                    <a:pt x="48" y="67"/>
                  </a:cubicBezTo>
                  <a:lnTo>
                    <a:pt x="55" y="7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nvGrpSpPr>
          <p:cNvPr id="47" name="Group 9"/>
          <p:cNvGrpSpPr/>
          <p:nvPr/>
        </p:nvGrpSpPr>
        <p:grpSpPr bwMode="auto">
          <a:xfrm>
            <a:off x="2693437" y="2571485"/>
            <a:ext cx="581025" cy="581025"/>
            <a:chOff x="0" y="0"/>
            <a:chExt cx="366" cy="366"/>
          </a:xfrm>
        </p:grpSpPr>
        <p:sp>
          <p:nvSpPr>
            <p:cNvPr id="48" name="Oval 10"/>
            <p:cNvSpPr>
              <a:spLocks noChangeArrowheads="1"/>
            </p:cNvSpPr>
            <p:nvPr/>
          </p:nvSpPr>
          <p:spPr bwMode="auto">
            <a:xfrm>
              <a:off x="0" y="0"/>
              <a:ext cx="366" cy="366"/>
            </a:xfrm>
            <a:prstGeom prst="ellipse">
              <a:avLst/>
            </a:prstGeom>
            <a:solidFill>
              <a:schemeClr val="accent4">
                <a:lumMod val="75000"/>
              </a:schemeClr>
            </a:solidFill>
            <a:ln w="12700">
              <a:noFill/>
              <a:rou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dirty="0">
                <a:solidFill>
                  <a:srgbClr val="002060"/>
                </a:solidFill>
              </a:endParaRPr>
            </a:p>
          </p:txBody>
        </p:sp>
        <p:sp>
          <p:nvSpPr>
            <p:cNvPr id="49" name="Freeform 11"/>
            <p:cNvSpPr>
              <a:spLocks noEditPoints="1"/>
            </p:cNvSpPr>
            <p:nvPr/>
          </p:nvSpPr>
          <p:spPr bwMode="auto">
            <a:xfrm>
              <a:off x="108" y="100"/>
              <a:ext cx="152" cy="164"/>
            </a:xfrm>
            <a:custGeom>
              <a:avLst/>
              <a:gdLst>
                <a:gd name="T0" fmla="*/ 485 w 73"/>
                <a:gd name="T1" fmla="*/ 706 h 79"/>
                <a:gd name="T2" fmla="*/ 468 w 73"/>
                <a:gd name="T3" fmla="*/ 365 h 79"/>
                <a:gd name="T4" fmla="*/ 441 w 73"/>
                <a:gd name="T5" fmla="*/ 324 h 79"/>
                <a:gd name="T6" fmla="*/ 525 w 73"/>
                <a:gd name="T7" fmla="*/ 297 h 79"/>
                <a:gd name="T8" fmla="*/ 498 w 73"/>
                <a:gd name="T9" fmla="*/ 324 h 79"/>
                <a:gd name="T10" fmla="*/ 593 w 73"/>
                <a:gd name="T11" fmla="*/ 401 h 79"/>
                <a:gd name="T12" fmla="*/ 658 w 73"/>
                <a:gd name="T13" fmla="*/ 401 h 79"/>
                <a:gd name="T14" fmla="*/ 658 w 73"/>
                <a:gd name="T15" fmla="*/ 538 h 79"/>
                <a:gd name="T16" fmla="*/ 341 w 73"/>
                <a:gd name="T17" fmla="*/ 538 h 79"/>
                <a:gd name="T18" fmla="*/ 633 w 73"/>
                <a:gd name="T19" fmla="*/ 538 h 79"/>
                <a:gd name="T20" fmla="*/ 498 w 73"/>
                <a:gd name="T21" fmla="*/ 565 h 79"/>
                <a:gd name="T22" fmla="*/ 468 w 73"/>
                <a:gd name="T23" fmla="*/ 581 h 79"/>
                <a:gd name="T24" fmla="*/ 452 w 73"/>
                <a:gd name="T25" fmla="*/ 538 h 79"/>
                <a:gd name="T26" fmla="*/ 468 w 73"/>
                <a:gd name="T27" fmla="*/ 440 h 79"/>
                <a:gd name="T28" fmla="*/ 498 w 73"/>
                <a:gd name="T29" fmla="*/ 509 h 79"/>
                <a:gd name="T30" fmla="*/ 498 w 73"/>
                <a:gd name="T31" fmla="*/ 565 h 79"/>
                <a:gd name="T32" fmla="*/ 292 w 73"/>
                <a:gd name="T33" fmla="*/ 440 h 79"/>
                <a:gd name="T34" fmla="*/ 100 w 73"/>
                <a:gd name="T35" fmla="*/ 484 h 79"/>
                <a:gd name="T36" fmla="*/ 100 w 73"/>
                <a:gd name="T37" fmla="*/ 440 h 79"/>
                <a:gd name="T38" fmla="*/ 100 w 73"/>
                <a:gd name="T39" fmla="*/ 409 h 79"/>
                <a:gd name="T40" fmla="*/ 100 w 73"/>
                <a:gd name="T41" fmla="*/ 365 h 79"/>
                <a:gd name="T42" fmla="*/ 300 w 73"/>
                <a:gd name="T43" fmla="*/ 409 h 79"/>
                <a:gd name="T44" fmla="*/ 83 w 73"/>
                <a:gd name="T45" fmla="*/ 249 h 79"/>
                <a:gd name="T46" fmla="*/ 389 w 73"/>
                <a:gd name="T47" fmla="*/ 224 h 79"/>
                <a:gd name="T48" fmla="*/ 389 w 73"/>
                <a:gd name="T49" fmla="*/ 268 h 79"/>
                <a:gd name="T50" fmla="*/ 100 w 73"/>
                <a:gd name="T51" fmla="*/ 340 h 79"/>
                <a:gd name="T52" fmla="*/ 100 w 73"/>
                <a:gd name="T53" fmla="*/ 297 h 79"/>
                <a:gd name="T54" fmla="*/ 400 w 73"/>
                <a:gd name="T55" fmla="*/ 297 h 79"/>
                <a:gd name="T56" fmla="*/ 389 w 73"/>
                <a:gd name="T57" fmla="*/ 340 h 79"/>
                <a:gd name="T58" fmla="*/ 452 w 73"/>
                <a:gd name="T59" fmla="*/ 189 h 79"/>
                <a:gd name="T60" fmla="*/ 377 w 73"/>
                <a:gd name="T61" fmla="*/ 116 h 79"/>
                <a:gd name="T62" fmla="*/ 333 w 73"/>
                <a:gd name="T63" fmla="*/ 168 h 79"/>
                <a:gd name="T64" fmla="*/ 108 w 73"/>
                <a:gd name="T65" fmla="*/ 125 h 79"/>
                <a:gd name="T66" fmla="*/ 108 w 73"/>
                <a:gd name="T67" fmla="*/ 116 h 79"/>
                <a:gd name="T68" fmla="*/ 35 w 73"/>
                <a:gd name="T69" fmla="*/ 600 h 79"/>
                <a:gd name="T70" fmla="*/ 308 w 73"/>
                <a:gd name="T71" fmla="*/ 664 h 79"/>
                <a:gd name="T72" fmla="*/ 83 w 73"/>
                <a:gd name="T73" fmla="*/ 706 h 79"/>
                <a:gd name="T74" fmla="*/ 0 w 73"/>
                <a:gd name="T75" fmla="*/ 152 h 79"/>
                <a:gd name="T76" fmla="*/ 125 w 73"/>
                <a:gd name="T77" fmla="*/ 91 h 79"/>
                <a:gd name="T78" fmla="*/ 160 w 73"/>
                <a:gd name="T79" fmla="*/ 73 h 79"/>
                <a:gd name="T80" fmla="*/ 325 w 73"/>
                <a:gd name="T81" fmla="*/ 73 h 79"/>
                <a:gd name="T82" fmla="*/ 369 w 73"/>
                <a:gd name="T83" fmla="*/ 91 h 79"/>
                <a:gd name="T84" fmla="*/ 498 w 73"/>
                <a:gd name="T85" fmla="*/ 152 h 79"/>
                <a:gd name="T86" fmla="*/ 452 w 73"/>
                <a:gd name="T87" fmla="*/ 284 h 79"/>
                <a:gd name="T88" fmla="*/ 244 w 73"/>
                <a:gd name="T89" fmla="*/ 35 h 79"/>
                <a:gd name="T90" fmla="*/ 244 w 73"/>
                <a:gd name="T91" fmla="*/ 116 h 79"/>
                <a:gd name="T92" fmla="*/ 244 w 73"/>
                <a:gd name="T93" fmla="*/ 35 h 79"/>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73" h="79">
                  <a:moveTo>
                    <a:pt x="73" y="60"/>
                  </a:moveTo>
                  <a:cubicBezTo>
                    <a:pt x="73" y="71"/>
                    <a:pt x="65" y="79"/>
                    <a:pt x="54" y="79"/>
                  </a:cubicBezTo>
                  <a:cubicBezTo>
                    <a:pt x="43" y="79"/>
                    <a:pt x="35" y="71"/>
                    <a:pt x="35" y="60"/>
                  </a:cubicBezTo>
                  <a:cubicBezTo>
                    <a:pt x="35" y="50"/>
                    <a:pt x="42" y="42"/>
                    <a:pt x="52" y="41"/>
                  </a:cubicBezTo>
                  <a:cubicBezTo>
                    <a:pt x="52" y="36"/>
                    <a:pt x="52" y="36"/>
                    <a:pt x="52" y="36"/>
                  </a:cubicBezTo>
                  <a:cubicBezTo>
                    <a:pt x="49" y="36"/>
                    <a:pt x="49" y="36"/>
                    <a:pt x="49" y="36"/>
                  </a:cubicBezTo>
                  <a:cubicBezTo>
                    <a:pt x="49" y="33"/>
                    <a:pt x="49" y="33"/>
                    <a:pt x="49" y="33"/>
                  </a:cubicBezTo>
                  <a:cubicBezTo>
                    <a:pt x="58" y="33"/>
                    <a:pt x="58" y="33"/>
                    <a:pt x="58" y="33"/>
                  </a:cubicBezTo>
                  <a:cubicBezTo>
                    <a:pt x="58" y="36"/>
                    <a:pt x="58" y="36"/>
                    <a:pt x="58" y="36"/>
                  </a:cubicBezTo>
                  <a:cubicBezTo>
                    <a:pt x="55" y="36"/>
                    <a:pt x="55" y="36"/>
                    <a:pt x="55" y="36"/>
                  </a:cubicBezTo>
                  <a:cubicBezTo>
                    <a:pt x="55" y="41"/>
                    <a:pt x="55" y="41"/>
                    <a:pt x="55" y="41"/>
                  </a:cubicBezTo>
                  <a:cubicBezTo>
                    <a:pt x="59" y="41"/>
                    <a:pt x="63" y="43"/>
                    <a:pt x="66" y="45"/>
                  </a:cubicBezTo>
                  <a:cubicBezTo>
                    <a:pt x="69" y="41"/>
                    <a:pt x="69" y="41"/>
                    <a:pt x="69" y="41"/>
                  </a:cubicBezTo>
                  <a:cubicBezTo>
                    <a:pt x="73" y="45"/>
                    <a:pt x="73" y="45"/>
                    <a:pt x="73" y="45"/>
                  </a:cubicBezTo>
                  <a:cubicBezTo>
                    <a:pt x="69" y="48"/>
                    <a:pt x="69" y="48"/>
                    <a:pt x="69" y="48"/>
                  </a:cubicBezTo>
                  <a:cubicBezTo>
                    <a:pt x="72" y="52"/>
                    <a:pt x="73" y="56"/>
                    <a:pt x="73" y="60"/>
                  </a:cubicBezTo>
                  <a:close/>
                  <a:moveTo>
                    <a:pt x="54" y="44"/>
                  </a:moveTo>
                  <a:cubicBezTo>
                    <a:pt x="45" y="44"/>
                    <a:pt x="38" y="51"/>
                    <a:pt x="38" y="60"/>
                  </a:cubicBezTo>
                  <a:cubicBezTo>
                    <a:pt x="38" y="69"/>
                    <a:pt x="45" y="76"/>
                    <a:pt x="54" y="76"/>
                  </a:cubicBezTo>
                  <a:cubicBezTo>
                    <a:pt x="63" y="76"/>
                    <a:pt x="70" y="69"/>
                    <a:pt x="70" y="60"/>
                  </a:cubicBezTo>
                  <a:cubicBezTo>
                    <a:pt x="70" y="51"/>
                    <a:pt x="63" y="44"/>
                    <a:pt x="54" y="44"/>
                  </a:cubicBezTo>
                  <a:close/>
                  <a:moveTo>
                    <a:pt x="55" y="63"/>
                  </a:moveTo>
                  <a:cubicBezTo>
                    <a:pt x="55" y="65"/>
                    <a:pt x="55" y="65"/>
                    <a:pt x="55" y="65"/>
                  </a:cubicBezTo>
                  <a:cubicBezTo>
                    <a:pt x="52" y="65"/>
                    <a:pt x="52" y="65"/>
                    <a:pt x="52" y="65"/>
                  </a:cubicBezTo>
                  <a:cubicBezTo>
                    <a:pt x="52" y="63"/>
                    <a:pt x="52" y="63"/>
                    <a:pt x="52" y="63"/>
                  </a:cubicBezTo>
                  <a:cubicBezTo>
                    <a:pt x="51" y="62"/>
                    <a:pt x="50" y="61"/>
                    <a:pt x="50" y="60"/>
                  </a:cubicBezTo>
                  <a:cubicBezTo>
                    <a:pt x="50" y="59"/>
                    <a:pt x="51" y="58"/>
                    <a:pt x="52" y="57"/>
                  </a:cubicBezTo>
                  <a:cubicBezTo>
                    <a:pt x="52" y="49"/>
                    <a:pt x="52" y="49"/>
                    <a:pt x="52" y="49"/>
                  </a:cubicBezTo>
                  <a:cubicBezTo>
                    <a:pt x="55" y="49"/>
                    <a:pt x="55" y="49"/>
                    <a:pt x="55" y="49"/>
                  </a:cubicBezTo>
                  <a:cubicBezTo>
                    <a:pt x="55" y="57"/>
                    <a:pt x="55" y="57"/>
                    <a:pt x="55" y="57"/>
                  </a:cubicBezTo>
                  <a:cubicBezTo>
                    <a:pt x="56" y="58"/>
                    <a:pt x="57" y="59"/>
                    <a:pt x="57" y="60"/>
                  </a:cubicBezTo>
                  <a:cubicBezTo>
                    <a:pt x="57" y="61"/>
                    <a:pt x="56" y="62"/>
                    <a:pt x="55" y="63"/>
                  </a:cubicBezTo>
                  <a:close/>
                  <a:moveTo>
                    <a:pt x="11" y="49"/>
                  </a:moveTo>
                  <a:cubicBezTo>
                    <a:pt x="32" y="49"/>
                    <a:pt x="32" y="49"/>
                    <a:pt x="32" y="49"/>
                  </a:cubicBezTo>
                  <a:cubicBezTo>
                    <a:pt x="31" y="51"/>
                    <a:pt x="30" y="52"/>
                    <a:pt x="30" y="54"/>
                  </a:cubicBezTo>
                  <a:cubicBezTo>
                    <a:pt x="11" y="54"/>
                    <a:pt x="11" y="54"/>
                    <a:pt x="11" y="54"/>
                  </a:cubicBezTo>
                  <a:cubicBezTo>
                    <a:pt x="10" y="54"/>
                    <a:pt x="9" y="53"/>
                    <a:pt x="9" y="51"/>
                  </a:cubicBezTo>
                  <a:cubicBezTo>
                    <a:pt x="9" y="50"/>
                    <a:pt x="10" y="49"/>
                    <a:pt x="11" y="49"/>
                  </a:cubicBezTo>
                  <a:close/>
                  <a:moveTo>
                    <a:pt x="33" y="46"/>
                  </a:moveTo>
                  <a:cubicBezTo>
                    <a:pt x="11" y="46"/>
                    <a:pt x="11" y="46"/>
                    <a:pt x="11" y="46"/>
                  </a:cubicBezTo>
                  <a:cubicBezTo>
                    <a:pt x="10" y="46"/>
                    <a:pt x="9" y="45"/>
                    <a:pt x="9" y="44"/>
                  </a:cubicBezTo>
                  <a:cubicBezTo>
                    <a:pt x="9" y="42"/>
                    <a:pt x="10" y="41"/>
                    <a:pt x="11" y="41"/>
                  </a:cubicBezTo>
                  <a:cubicBezTo>
                    <a:pt x="38" y="41"/>
                    <a:pt x="38" y="41"/>
                    <a:pt x="38" y="41"/>
                  </a:cubicBezTo>
                  <a:cubicBezTo>
                    <a:pt x="36" y="43"/>
                    <a:pt x="35" y="44"/>
                    <a:pt x="33" y="46"/>
                  </a:cubicBezTo>
                  <a:close/>
                  <a:moveTo>
                    <a:pt x="11" y="30"/>
                  </a:moveTo>
                  <a:cubicBezTo>
                    <a:pt x="10" y="30"/>
                    <a:pt x="9" y="29"/>
                    <a:pt x="9" y="28"/>
                  </a:cubicBezTo>
                  <a:cubicBezTo>
                    <a:pt x="9" y="26"/>
                    <a:pt x="10" y="25"/>
                    <a:pt x="11" y="25"/>
                  </a:cubicBezTo>
                  <a:cubicBezTo>
                    <a:pt x="43" y="25"/>
                    <a:pt x="43" y="25"/>
                    <a:pt x="43" y="25"/>
                  </a:cubicBezTo>
                  <a:cubicBezTo>
                    <a:pt x="44" y="25"/>
                    <a:pt x="45" y="26"/>
                    <a:pt x="45" y="28"/>
                  </a:cubicBezTo>
                  <a:cubicBezTo>
                    <a:pt x="45" y="29"/>
                    <a:pt x="44" y="30"/>
                    <a:pt x="43" y="30"/>
                  </a:cubicBezTo>
                  <a:lnTo>
                    <a:pt x="11" y="30"/>
                  </a:lnTo>
                  <a:close/>
                  <a:moveTo>
                    <a:pt x="11" y="38"/>
                  </a:moveTo>
                  <a:cubicBezTo>
                    <a:pt x="10" y="38"/>
                    <a:pt x="9" y="37"/>
                    <a:pt x="9" y="36"/>
                  </a:cubicBezTo>
                  <a:cubicBezTo>
                    <a:pt x="9" y="34"/>
                    <a:pt x="10" y="33"/>
                    <a:pt x="11" y="33"/>
                  </a:cubicBezTo>
                  <a:cubicBezTo>
                    <a:pt x="43" y="33"/>
                    <a:pt x="43" y="33"/>
                    <a:pt x="43" y="33"/>
                  </a:cubicBezTo>
                  <a:cubicBezTo>
                    <a:pt x="43" y="33"/>
                    <a:pt x="44" y="33"/>
                    <a:pt x="44" y="33"/>
                  </a:cubicBezTo>
                  <a:cubicBezTo>
                    <a:pt x="44" y="37"/>
                    <a:pt x="44" y="37"/>
                    <a:pt x="44" y="37"/>
                  </a:cubicBezTo>
                  <a:cubicBezTo>
                    <a:pt x="43" y="38"/>
                    <a:pt x="43" y="38"/>
                    <a:pt x="43" y="38"/>
                  </a:cubicBezTo>
                  <a:lnTo>
                    <a:pt x="11" y="38"/>
                  </a:lnTo>
                  <a:close/>
                  <a:moveTo>
                    <a:pt x="50" y="21"/>
                  </a:moveTo>
                  <a:cubicBezTo>
                    <a:pt x="50" y="16"/>
                    <a:pt x="47" y="13"/>
                    <a:pt x="42" y="13"/>
                  </a:cubicBezTo>
                  <a:cubicBezTo>
                    <a:pt x="42" y="13"/>
                    <a:pt x="42" y="13"/>
                    <a:pt x="42" y="13"/>
                  </a:cubicBezTo>
                  <a:cubicBezTo>
                    <a:pt x="42" y="13"/>
                    <a:pt x="42" y="13"/>
                    <a:pt x="42" y="14"/>
                  </a:cubicBezTo>
                  <a:cubicBezTo>
                    <a:pt x="42" y="17"/>
                    <a:pt x="40" y="19"/>
                    <a:pt x="37" y="19"/>
                  </a:cubicBezTo>
                  <a:cubicBezTo>
                    <a:pt x="18" y="19"/>
                    <a:pt x="18" y="19"/>
                    <a:pt x="18" y="19"/>
                  </a:cubicBezTo>
                  <a:cubicBezTo>
                    <a:pt x="15" y="19"/>
                    <a:pt x="12" y="17"/>
                    <a:pt x="12" y="14"/>
                  </a:cubicBezTo>
                  <a:cubicBezTo>
                    <a:pt x="12" y="13"/>
                    <a:pt x="12" y="13"/>
                    <a:pt x="12" y="13"/>
                  </a:cubicBezTo>
                  <a:cubicBezTo>
                    <a:pt x="12" y="13"/>
                    <a:pt x="12" y="13"/>
                    <a:pt x="12" y="13"/>
                  </a:cubicBezTo>
                  <a:cubicBezTo>
                    <a:pt x="8" y="13"/>
                    <a:pt x="4" y="16"/>
                    <a:pt x="4" y="21"/>
                  </a:cubicBezTo>
                  <a:cubicBezTo>
                    <a:pt x="4" y="67"/>
                    <a:pt x="4" y="67"/>
                    <a:pt x="4" y="67"/>
                  </a:cubicBezTo>
                  <a:cubicBezTo>
                    <a:pt x="4" y="71"/>
                    <a:pt x="8" y="74"/>
                    <a:pt x="12" y="74"/>
                  </a:cubicBezTo>
                  <a:cubicBezTo>
                    <a:pt x="34" y="74"/>
                    <a:pt x="34" y="74"/>
                    <a:pt x="34" y="74"/>
                  </a:cubicBezTo>
                  <a:cubicBezTo>
                    <a:pt x="36" y="76"/>
                    <a:pt x="38" y="78"/>
                    <a:pt x="39" y="79"/>
                  </a:cubicBezTo>
                  <a:cubicBezTo>
                    <a:pt x="9" y="79"/>
                    <a:pt x="9" y="79"/>
                    <a:pt x="9" y="79"/>
                  </a:cubicBezTo>
                  <a:cubicBezTo>
                    <a:pt x="5" y="79"/>
                    <a:pt x="0" y="76"/>
                    <a:pt x="0" y="71"/>
                  </a:cubicBezTo>
                  <a:cubicBezTo>
                    <a:pt x="0" y="17"/>
                    <a:pt x="0" y="17"/>
                    <a:pt x="0" y="17"/>
                  </a:cubicBezTo>
                  <a:cubicBezTo>
                    <a:pt x="0" y="13"/>
                    <a:pt x="5" y="10"/>
                    <a:pt x="9" y="10"/>
                  </a:cubicBezTo>
                  <a:cubicBezTo>
                    <a:pt x="14" y="10"/>
                    <a:pt x="14" y="10"/>
                    <a:pt x="14" y="10"/>
                  </a:cubicBezTo>
                  <a:cubicBezTo>
                    <a:pt x="15" y="9"/>
                    <a:pt x="16" y="8"/>
                    <a:pt x="18" y="8"/>
                  </a:cubicBezTo>
                  <a:cubicBezTo>
                    <a:pt x="18" y="8"/>
                    <a:pt x="18" y="8"/>
                    <a:pt x="18" y="8"/>
                  </a:cubicBezTo>
                  <a:cubicBezTo>
                    <a:pt x="19" y="4"/>
                    <a:pt x="23" y="0"/>
                    <a:pt x="27" y="0"/>
                  </a:cubicBezTo>
                  <a:cubicBezTo>
                    <a:pt x="32" y="0"/>
                    <a:pt x="35" y="4"/>
                    <a:pt x="36" y="8"/>
                  </a:cubicBezTo>
                  <a:cubicBezTo>
                    <a:pt x="37" y="8"/>
                    <a:pt x="37" y="8"/>
                    <a:pt x="37" y="8"/>
                  </a:cubicBezTo>
                  <a:cubicBezTo>
                    <a:pt x="38" y="8"/>
                    <a:pt x="40" y="9"/>
                    <a:pt x="41" y="10"/>
                  </a:cubicBezTo>
                  <a:cubicBezTo>
                    <a:pt x="45" y="10"/>
                    <a:pt x="45" y="10"/>
                    <a:pt x="45" y="10"/>
                  </a:cubicBezTo>
                  <a:cubicBezTo>
                    <a:pt x="50" y="10"/>
                    <a:pt x="55" y="13"/>
                    <a:pt x="55" y="17"/>
                  </a:cubicBezTo>
                  <a:cubicBezTo>
                    <a:pt x="55" y="32"/>
                    <a:pt x="55" y="32"/>
                    <a:pt x="55" y="32"/>
                  </a:cubicBezTo>
                  <a:cubicBezTo>
                    <a:pt x="50" y="32"/>
                    <a:pt x="50" y="32"/>
                    <a:pt x="50" y="32"/>
                  </a:cubicBezTo>
                  <a:lnTo>
                    <a:pt x="50" y="21"/>
                  </a:lnTo>
                  <a:close/>
                  <a:moveTo>
                    <a:pt x="27" y="4"/>
                  </a:moveTo>
                  <a:cubicBezTo>
                    <a:pt x="25" y="4"/>
                    <a:pt x="23" y="6"/>
                    <a:pt x="23" y="9"/>
                  </a:cubicBezTo>
                  <a:cubicBezTo>
                    <a:pt x="23" y="11"/>
                    <a:pt x="25" y="13"/>
                    <a:pt x="27" y="13"/>
                  </a:cubicBezTo>
                  <a:cubicBezTo>
                    <a:pt x="30" y="13"/>
                    <a:pt x="32" y="11"/>
                    <a:pt x="32" y="9"/>
                  </a:cubicBezTo>
                  <a:cubicBezTo>
                    <a:pt x="32" y="6"/>
                    <a:pt x="30" y="4"/>
                    <a:pt x="27" y="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srgbClr val="002060"/>
                </a:solidFill>
              </a:endParaRPr>
            </a:p>
          </p:txBody>
        </p:sp>
      </p:grpSp>
      <p:grpSp>
        <p:nvGrpSpPr>
          <p:cNvPr id="50" name="Group 13"/>
          <p:cNvGrpSpPr/>
          <p:nvPr/>
        </p:nvGrpSpPr>
        <p:grpSpPr bwMode="auto">
          <a:xfrm>
            <a:off x="3419106" y="3398644"/>
            <a:ext cx="581025" cy="581025"/>
            <a:chOff x="0" y="0"/>
            <a:chExt cx="366" cy="366"/>
          </a:xfrm>
        </p:grpSpPr>
        <p:sp>
          <p:nvSpPr>
            <p:cNvPr id="51" name="Oval 14"/>
            <p:cNvSpPr>
              <a:spLocks noChangeArrowheads="1"/>
            </p:cNvSpPr>
            <p:nvPr/>
          </p:nvSpPr>
          <p:spPr bwMode="auto">
            <a:xfrm>
              <a:off x="0" y="0"/>
              <a:ext cx="366" cy="366"/>
            </a:xfrm>
            <a:prstGeom prst="ellipse">
              <a:avLst/>
            </a:prstGeom>
            <a:solidFill>
              <a:schemeClr val="accent4">
                <a:lumMod val="75000"/>
              </a:schemeClr>
            </a:solidFill>
            <a:ln w="12700">
              <a:noFill/>
              <a:rou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solidFill>
                  <a:srgbClr val="002060"/>
                </a:solidFill>
              </a:endParaRPr>
            </a:p>
          </p:txBody>
        </p:sp>
        <p:sp>
          <p:nvSpPr>
            <p:cNvPr id="52" name="Freeform 15"/>
            <p:cNvSpPr>
              <a:spLocks noEditPoints="1"/>
            </p:cNvSpPr>
            <p:nvPr/>
          </p:nvSpPr>
          <p:spPr bwMode="auto">
            <a:xfrm>
              <a:off x="102" y="102"/>
              <a:ext cx="162" cy="162"/>
            </a:xfrm>
            <a:custGeom>
              <a:avLst/>
              <a:gdLst>
                <a:gd name="T0" fmla="*/ 449 w 78"/>
                <a:gd name="T1" fmla="*/ 357 h 78"/>
                <a:gd name="T2" fmla="*/ 517 w 78"/>
                <a:gd name="T3" fmla="*/ 368 h 78"/>
                <a:gd name="T4" fmla="*/ 698 w 78"/>
                <a:gd name="T5" fmla="*/ 189 h 78"/>
                <a:gd name="T6" fmla="*/ 698 w 78"/>
                <a:gd name="T7" fmla="*/ 160 h 78"/>
                <a:gd name="T8" fmla="*/ 573 w 78"/>
                <a:gd name="T9" fmla="*/ 297 h 78"/>
                <a:gd name="T10" fmla="*/ 449 w 78"/>
                <a:gd name="T11" fmla="*/ 276 h 78"/>
                <a:gd name="T12" fmla="*/ 413 w 78"/>
                <a:gd name="T13" fmla="*/ 160 h 78"/>
                <a:gd name="T14" fmla="*/ 548 w 78"/>
                <a:gd name="T15" fmla="*/ 17 h 78"/>
                <a:gd name="T16" fmla="*/ 517 w 78"/>
                <a:gd name="T17" fmla="*/ 8 h 78"/>
                <a:gd name="T18" fmla="*/ 341 w 78"/>
                <a:gd name="T19" fmla="*/ 189 h 78"/>
                <a:gd name="T20" fmla="*/ 357 w 78"/>
                <a:gd name="T21" fmla="*/ 260 h 78"/>
                <a:gd name="T22" fmla="*/ 189 w 78"/>
                <a:gd name="T23" fmla="*/ 474 h 78"/>
                <a:gd name="T24" fmla="*/ 152 w 78"/>
                <a:gd name="T25" fmla="*/ 465 h 78"/>
                <a:gd name="T26" fmla="*/ 44 w 78"/>
                <a:gd name="T27" fmla="*/ 573 h 78"/>
                <a:gd name="T28" fmla="*/ 152 w 78"/>
                <a:gd name="T29" fmla="*/ 690 h 78"/>
                <a:gd name="T30" fmla="*/ 260 w 78"/>
                <a:gd name="T31" fmla="*/ 573 h 78"/>
                <a:gd name="T32" fmla="*/ 260 w 78"/>
                <a:gd name="T33" fmla="*/ 540 h 78"/>
                <a:gd name="T34" fmla="*/ 449 w 78"/>
                <a:gd name="T35" fmla="*/ 357 h 78"/>
                <a:gd name="T36" fmla="*/ 152 w 78"/>
                <a:gd name="T37" fmla="*/ 633 h 78"/>
                <a:gd name="T38" fmla="*/ 100 w 78"/>
                <a:gd name="T39" fmla="*/ 573 h 78"/>
                <a:gd name="T40" fmla="*/ 152 w 78"/>
                <a:gd name="T41" fmla="*/ 517 h 78"/>
                <a:gd name="T42" fmla="*/ 216 w 78"/>
                <a:gd name="T43" fmla="*/ 573 h 78"/>
                <a:gd name="T44" fmla="*/ 152 w 78"/>
                <a:gd name="T45" fmla="*/ 633 h 78"/>
                <a:gd name="T46" fmla="*/ 160 w 78"/>
                <a:gd name="T47" fmla="*/ 216 h 78"/>
                <a:gd name="T48" fmla="*/ 268 w 78"/>
                <a:gd name="T49" fmla="*/ 324 h 78"/>
                <a:gd name="T50" fmla="*/ 324 w 78"/>
                <a:gd name="T51" fmla="*/ 276 h 78"/>
                <a:gd name="T52" fmla="*/ 216 w 78"/>
                <a:gd name="T53" fmla="*/ 168 h 78"/>
                <a:gd name="T54" fmla="*/ 241 w 78"/>
                <a:gd name="T55" fmla="*/ 143 h 78"/>
                <a:gd name="T56" fmla="*/ 100 w 78"/>
                <a:gd name="T57" fmla="*/ 0 h 78"/>
                <a:gd name="T58" fmla="*/ 0 w 78"/>
                <a:gd name="T59" fmla="*/ 108 h 78"/>
                <a:gd name="T60" fmla="*/ 143 w 78"/>
                <a:gd name="T61" fmla="*/ 241 h 78"/>
                <a:gd name="T62" fmla="*/ 160 w 78"/>
                <a:gd name="T63" fmla="*/ 216 h 78"/>
                <a:gd name="T64" fmla="*/ 492 w 78"/>
                <a:gd name="T65" fmla="*/ 376 h 78"/>
                <a:gd name="T66" fmla="*/ 341 w 78"/>
                <a:gd name="T67" fmla="*/ 509 h 78"/>
                <a:gd name="T68" fmla="*/ 501 w 78"/>
                <a:gd name="T69" fmla="*/ 673 h 78"/>
                <a:gd name="T70" fmla="*/ 600 w 78"/>
                <a:gd name="T71" fmla="*/ 673 h 78"/>
                <a:gd name="T72" fmla="*/ 648 w 78"/>
                <a:gd name="T73" fmla="*/ 625 h 78"/>
                <a:gd name="T74" fmla="*/ 648 w 78"/>
                <a:gd name="T75" fmla="*/ 530 h 78"/>
                <a:gd name="T76" fmla="*/ 492 w 78"/>
                <a:gd name="T77" fmla="*/ 376 h 78"/>
                <a:gd name="T78" fmla="*/ 557 w 78"/>
                <a:gd name="T79" fmla="*/ 633 h 78"/>
                <a:gd name="T80" fmla="*/ 540 w 78"/>
                <a:gd name="T81" fmla="*/ 633 h 78"/>
                <a:gd name="T82" fmla="*/ 401 w 78"/>
                <a:gd name="T83" fmla="*/ 509 h 78"/>
                <a:gd name="T84" fmla="*/ 401 w 78"/>
                <a:gd name="T85" fmla="*/ 484 h 78"/>
                <a:gd name="T86" fmla="*/ 432 w 78"/>
                <a:gd name="T87" fmla="*/ 484 h 78"/>
                <a:gd name="T88" fmla="*/ 557 w 78"/>
                <a:gd name="T89" fmla="*/ 617 h 78"/>
                <a:gd name="T90" fmla="*/ 557 w 78"/>
                <a:gd name="T91" fmla="*/ 633 h 78"/>
                <a:gd name="T92" fmla="*/ 617 w 78"/>
                <a:gd name="T93" fmla="*/ 582 h 78"/>
                <a:gd name="T94" fmla="*/ 592 w 78"/>
                <a:gd name="T95" fmla="*/ 582 h 78"/>
                <a:gd name="T96" fmla="*/ 465 w 78"/>
                <a:gd name="T97" fmla="*/ 457 h 78"/>
                <a:gd name="T98" fmla="*/ 465 w 78"/>
                <a:gd name="T99" fmla="*/ 432 h 78"/>
                <a:gd name="T100" fmla="*/ 484 w 78"/>
                <a:gd name="T101" fmla="*/ 432 h 78"/>
                <a:gd name="T102" fmla="*/ 617 w 78"/>
                <a:gd name="T103" fmla="*/ 557 h 78"/>
                <a:gd name="T104" fmla="*/ 617 w 78"/>
                <a:gd name="T105" fmla="*/ 582 h 78"/>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78" h="78">
                  <a:moveTo>
                    <a:pt x="50" y="40"/>
                  </a:moveTo>
                  <a:cubicBezTo>
                    <a:pt x="53" y="41"/>
                    <a:pt x="55" y="41"/>
                    <a:pt x="58" y="41"/>
                  </a:cubicBezTo>
                  <a:cubicBezTo>
                    <a:pt x="69" y="41"/>
                    <a:pt x="78" y="32"/>
                    <a:pt x="78" y="21"/>
                  </a:cubicBezTo>
                  <a:cubicBezTo>
                    <a:pt x="78" y="20"/>
                    <a:pt x="78" y="19"/>
                    <a:pt x="78" y="18"/>
                  </a:cubicBezTo>
                  <a:cubicBezTo>
                    <a:pt x="64" y="33"/>
                    <a:pt x="64" y="33"/>
                    <a:pt x="64" y="33"/>
                  </a:cubicBezTo>
                  <a:cubicBezTo>
                    <a:pt x="50" y="31"/>
                    <a:pt x="50" y="31"/>
                    <a:pt x="50" y="31"/>
                  </a:cubicBezTo>
                  <a:cubicBezTo>
                    <a:pt x="46" y="18"/>
                    <a:pt x="46" y="18"/>
                    <a:pt x="46" y="18"/>
                  </a:cubicBezTo>
                  <a:cubicBezTo>
                    <a:pt x="61" y="2"/>
                    <a:pt x="61" y="2"/>
                    <a:pt x="61" y="2"/>
                  </a:cubicBezTo>
                  <a:cubicBezTo>
                    <a:pt x="60" y="2"/>
                    <a:pt x="59" y="1"/>
                    <a:pt x="58" y="1"/>
                  </a:cubicBezTo>
                  <a:cubicBezTo>
                    <a:pt x="47" y="1"/>
                    <a:pt x="38" y="10"/>
                    <a:pt x="38" y="21"/>
                  </a:cubicBezTo>
                  <a:cubicBezTo>
                    <a:pt x="38" y="24"/>
                    <a:pt x="39" y="27"/>
                    <a:pt x="40" y="29"/>
                  </a:cubicBezTo>
                  <a:cubicBezTo>
                    <a:pt x="34" y="40"/>
                    <a:pt x="24" y="49"/>
                    <a:pt x="21" y="53"/>
                  </a:cubicBezTo>
                  <a:cubicBezTo>
                    <a:pt x="20" y="52"/>
                    <a:pt x="18" y="52"/>
                    <a:pt x="17" y="52"/>
                  </a:cubicBezTo>
                  <a:cubicBezTo>
                    <a:pt x="10" y="52"/>
                    <a:pt x="5" y="58"/>
                    <a:pt x="5" y="64"/>
                  </a:cubicBezTo>
                  <a:cubicBezTo>
                    <a:pt x="5" y="71"/>
                    <a:pt x="10" y="77"/>
                    <a:pt x="17" y="77"/>
                  </a:cubicBezTo>
                  <a:cubicBezTo>
                    <a:pt x="24" y="77"/>
                    <a:pt x="29" y="71"/>
                    <a:pt x="29" y="64"/>
                  </a:cubicBezTo>
                  <a:cubicBezTo>
                    <a:pt x="29" y="63"/>
                    <a:pt x="29" y="61"/>
                    <a:pt x="29" y="60"/>
                  </a:cubicBezTo>
                  <a:cubicBezTo>
                    <a:pt x="31" y="56"/>
                    <a:pt x="39" y="47"/>
                    <a:pt x="50" y="40"/>
                  </a:cubicBezTo>
                  <a:close/>
                  <a:moveTo>
                    <a:pt x="17" y="71"/>
                  </a:moveTo>
                  <a:cubicBezTo>
                    <a:pt x="14" y="71"/>
                    <a:pt x="11" y="68"/>
                    <a:pt x="11" y="64"/>
                  </a:cubicBezTo>
                  <a:cubicBezTo>
                    <a:pt x="11" y="61"/>
                    <a:pt x="14" y="58"/>
                    <a:pt x="17" y="58"/>
                  </a:cubicBezTo>
                  <a:cubicBezTo>
                    <a:pt x="21" y="58"/>
                    <a:pt x="24" y="61"/>
                    <a:pt x="24" y="64"/>
                  </a:cubicBezTo>
                  <a:cubicBezTo>
                    <a:pt x="24" y="68"/>
                    <a:pt x="21" y="71"/>
                    <a:pt x="17" y="71"/>
                  </a:cubicBezTo>
                  <a:close/>
                  <a:moveTo>
                    <a:pt x="18" y="24"/>
                  </a:moveTo>
                  <a:cubicBezTo>
                    <a:pt x="30" y="36"/>
                    <a:pt x="30" y="36"/>
                    <a:pt x="30" y="36"/>
                  </a:cubicBezTo>
                  <a:cubicBezTo>
                    <a:pt x="36" y="31"/>
                    <a:pt x="36" y="31"/>
                    <a:pt x="36" y="31"/>
                  </a:cubicBezTo>
                  <a:cubicBezTo>
                    <a:pt x="24" y="19"/>
                    <a:pt x="24" y="19"/>
                    <a:pt x="24" y="19"/>
                  </a:cubicBezTo>
                  <a:cubicBezTo>
                    <a:pt x="27" y="16"/>
                    <a:pt x="27" y="16"/>
                    <a:pt x="27" y="16"/>
                  </a:cubicBezTo>
                  <a:cubicBezTo>
                    <a:pt x="11" y="0"/>
                    <a:pt x="11" y="0"/>
                    <a:pt x="11" y="0"/>
                  </a:cubicBezTo>
                  <a:cubicBezTo>
                    <a:pt x="0" y="12"/>
                    <a:pt x="0" y="12"/>
                    <a:pt x="0" y="12"/>
                  </a:cubicBezTo>
                  <a:cubicBezTo>
                    <a:pt x="16" y="27"/>
                    <a:pt x="16" y="27"/>
                    <a:pt x="16" y="27"/>
                  </a:cubicBezTo>
                  <a:lnTo>
                    <a:pt x="18" y="24"/>
                  </a:lnTo>
                  <a:close/>
                  <a:moveTo>
                    <a:pt x="55" y="42"/>
                  </a:moveTo>
                  <a:cubicBezTo>
                    <a:pt x="55" y="42"/>
                    <a:pt x="45" y="45"/>
                    <a:pt x="38" y="57"/>
                  </a:cubicBezTo>
                  <a:cubicBezTo>
                    <a:pt x="38" y="56"/>
                    <a:pt x="56" y="75"/>
                    <a:pt x="56" y="75"/>
                  </a:cubicBezTo>
                  <a:cubicBezTo>
                    <a:pt x="59" y="78"/>
                    <a:pt x="64" y="78"/>
                    <a:pt x="67" y="75"/>
                  </a:cubicBezTo>
                  <a:cubicBezTo>
                    <a:pt x="72" y="70"/>
                    <a:pt x="72" y="70"/>
                    <a:pt x="72" y="70"/>
                  </a:cubicBezTo>
                  <a:cubicBezTo>
                    <a:pt x="75" y="67"/>
                    <a:pt x="75" y="62"/>
                    <a:pt x="72" y="59"/>
                  </a:cubicBezTo>
                  <a:lnTo>
                    <a:pt x="55" y="42"/>
                  </a:lnTo>
                  <a:close/>
                  <a:moveTo>
                    <a:pt x="62" y="71"/>
                  </a:moveTo>
                  <a:cubicBezTo>
                    <a:pt x="62" y="72"/>
                    <a:pt x="60" y="72"/>
                    <a:pt x="60" y="71"/>
                  </a:cubicBezTo>
                  <a:cubicBezTo>
                    <a:pt x="45" y="57"/>
                    <a:pt x="45" y="57"/>
                    <a:pt x="45" y="57"/>
                  </a:cubicBezTo>
                  <a:cubicBezTo>
                    <a:pt x="44" y="56"/>
                    <a:pt x="44" y="55"/>
                    <a:pt x="45" y="54"/>
                  </a:cubicBezTo>
                  <a:cubicBezTo>
                    <a:pt x="46" y="54"/>
                    <a:pt x="47" y="54"/>
                    <a:pt x="48" y="54"/>
                  </a:cubicBezTo>
                  <a:cubicBezTo>
                    <a:pt x="62" y="69"/>
                    <a:pt x="62" y="69"/>
                    <a:pt x="62" y="69"/>
                  </a:cubicBezTo>
                  <a:cubicBezTo>
                    <a:pt x="63" y="69"/>
                    <a:pt x="63" y="71"/>
                    <a:pt x="62" y="71"/>
                  </a:cubicBezTo>
                  <a:close/>
                  <a:moveTo>
                    <a:pt x="69" y="65"/>
                  </a:moveTo>
                  <a:cubicBezTo>
                    <a:pt x="68" y="66"/>
                    <a:pt x="67" y="66"/>
                    <a:pt x="66" y="65"/>
                  </a:cubicBezTo>
                  <a:cubicBezTo>
                    <a:pt x="52" y="51"/>
                    <a:pt x="52" y="51"/>
                    <a:pt x="52" y="51"/>
                  </a:cubicBezTo>
                  <a:cubicBezTo>
                    <a:pt x="51" y="50"/>
                    <a:pt x="51" y="49"/>
                    <a:pt x="52" y="48"/>
                  </a:cubicBezTo>
                  <a:cubicBezTo>
                    <a:pt x="52" y="47"/>
                    <a:pt x="54" y="47"/>
                    <a:pt x="54" y="48"/>
                  </a:cubicBezTo>
                  <a:cubicBezTo>
                    <a:pt x="69" y="62"/>
                    <a:pt x="69" y="62"/>
                    <a:pt x="69" y="62"/>
                  </a:cubicBezTo>
                  <a:cubicBezTo>
                    <a:pt x="69" y="63"/>
                    <a:pt x="69" y="64"/>
                    <a:pt x="69" y="6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srgbClr val="002060"/>
                </a:solidFill>
              </a:endParaRPr>
            </a:p>
          </p:txBody>
        </p:sp>
      </p:grpSp>
      <p:grpSp>
        <p:nvGrpSpPr>
          <p:cNvPr id="53" name="Group 18"/>
          <p:cNvGrpSpPr/>
          <p:nvPr/>
        </p:nvGrpSpPr>
        <p:grpSpPr bwMode="auto">
          <a:xfrm>
            <a:off x="4391999" y="4221285"/>
            <a:ext cx="577850" cy="581025"/>
            <a:chOff x="0" y="0"/>
            <a:chExt cx="364" cy="366"/>
          </a:xfrm>
        </p:grpSpPr>
        <p:sp>
          <p:nvSpPr>
            <p:cNvPr id="54" name="Oval 19"/>
            <p:cNvSpPr>
              <a:spLocks noChangeArrowheads="1"/>
            </p:cNvSpPr>
            <p:nvPr/>
          </p:nvSpPr>
          <p:spPr bwMode="auto">
            <a:xfrm>
              <a:off x="0" y="0"/>
              <a:ext cx="364" cy="366"/>
            </a:xfrm>
            <a:prstGeom prst="ellipse">
              <a:avLst/>
            </a:prstGeom>
            <a:solidFill>
              <a:schemeClr val="accent4">
                <a:lumMod val="75000"/>
              </a:schemeClr>
            </a:solidFill>
            <a:ln w="12700">
              <a:noFill/>
              <a:rou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solidFill>
                  <a:srgbClr val="002060"/>
                </a:solidFill>
              </a:endParaRPr>
            </a:p>
          </p:txBody>
        </p:sp>
        <p:sp>
          <p:nvSpPr>
            <p:cNvPr id="55" name="Freeform 20"/>
            <p:cNvSpPr>
              <a:spLocks noEditPoints="1"/>
            </p:cNvSpPr>
            <p:nvPr/>
          </p:nvSpPr>
          <p:spPr bwMode="auto">
            <a:xfrm>
              <a:off x="108" y="106"/>
              <a:ext cx="148" cy="154"/>
            </a:xfrm>
            <a:custGeom>
              <a:avLst/>
              <a:gdLst>
                <a:gd name="T0" fmla="*/ 586 w 71"/>
                <a:gd name="T1" fmla="*/ 52 h 74"/>
                <a:gd name="T2" fmla="*/ 586 w 71"/>
                <a:gd name="T3" fmla="*/ 44 h 74"/>
                <a:gd name="T4" fmla="*/ 461 w 71"/>
                <a:gd name="T5" fmla="*/ 0 h 74"/>
                <a:gd name="T6" fmla="*/ 344 w 71"/>
                <a:gd name="T7" fmla="*/ 44 h 74"/>
                <a:gd name="T8" fmla="*/ 292 w 71"/>
                <a:gd name="T9" fmla="*/ 100 h 74"/>
                <a:gd name="T10" fmla="*/ 292 w 71"/>
                <a:gd name="T11" fmla="*/ 173 h 74"/>
                <a:gd name="T12" fmla="*/ 369 w 71"/>
                <a:gd name="T13" fmla="*/ 173 h 74"/>
                <a:gd name="T14" fmla="*/ 417 w 71"/>
                <a:gd name="T15" fmla="*/ 117 h 74"/>
                <a:gd name="T16" fmla="*/ 461 w 71"/>
                <a:gd name="T17" fmla="*/ 100 h 74"/>
                <a:gd name="T18" fmla="*/ 509 w 71"/>
                <a:gd name="T19" fmla="*/ 117 h 74"/>
                <a:gd name="T20" fmla="*/ 517 w 71"/>
                <a:gd name="T21" fmla="*/ 125 h 74"/>
                <a:gd name="T22" fmla="*/ 534 w 71"/>
                <a:gd name="T23" fmla="*/ 173 h 74"/>
                <a:gd name="T24" fmla="*/ 517 w 71"/>
                <a:gd name="T25" fmla="*/ 216 h 74"/>
                <a:gd name="T26" fmla="*/ 400 w 71"/>
                <a:gd name="T27" fmla="*/ 341 h 74"/>
                <a:gd name="T28" fmla="*/ 344 w 71"/>
                <a:gd name="T29" fmla="*/ 360 h 74"/>
                <a:gd name="T30" fmla="*/ 300 w 71"/>
                <a:gd name="T31" fmla="*/ 341 h 74"/>
                <a:gd name="T32" fmla="*/ 300 w 71"/>
                <a:gd name="T33" fmla="*/ 333 h 74"/>
                <a:gd name="T34" fmla="*/ 225 w 71"/>
                <a:gd name="T35" fmla="*/ 408 h 74"/>
                <a:gd name="T36" fmla="*/ 225 w 71"/>
                <a:gd name="T37" fmla="*/ 416 h 74"/>
                <a:gd name="T38" fmla="*/ 344 w 71"/>
                <a:gd name="T39" fmla="*/ 460 h 74"/>
                <a:gd name="T40" fmla="*/ 344 w 71"/>
                <a:gd name="T41" fmla="*/ 460 h 74"/>
                <a:gd name="T42" fmla="*/ 469 w 71"/>
                <a:gd name="T43" fmla="*/ 416 h 74"/>
                <a:gd name="T44" fmla="*/ 586 w 71"/>
                <a:gd name="T45" fmla="*/ 289 h 74"/>
                <a:gd name="T46" fmla="*/ 644 w 71"/>
                <a:gd name="T47" fmla="*/ 173 h 74"/>
                <a:gd name="T48" fmla="*/ 586 w 71"/>
                <a:gd name="T49" fmla="*/ 52 h 74"/>
                <a:gd name="T50" fmla="*/ 281 w 71"/>
                <a:gd name="T51" fmla="*/ 493 h 74"/>
                <a:gd name="T52" fmla="*/ 225 w 71"/>
                <a:gd name="T53" fmla="*/ 549 h 74"/>
                <a:gd name="T54" fmla="*/ 183 w 71"/>
                <a:gd name="T55" fmla="*/ 568 h 74"/>
                <a:gd name="T56" fmla="*/ 135 w 71"/>
                <a:gd name="T57" fmla="*/ 549 h 74"/>
                <a:gd name="T58" fmla="*/ 125 w 71"/>
                <a:gd name="T59" fmla="*/ 541 h 74"/>
                <a:gd name="T60" fmla="*/ 108 w 71"/>
                <a:gd name="T61" fmla="*/ 493 h 74"/>
                <a:gd name="T62" fmla="*/ 125 w 71"/>
                <a:gd name="T63" fmla="*/ 450 h 74"/>
                <a:gd name="T64" fmla="*/ 244 w 71"/>
                <a:gd name="T65" fmla="*/ 325 h 74"/>
                <a:gd name="T66" fmla="*/ 300 w 71"/>
                <a:gd name="T67" fmla="*/ 308 h 74"/>
                <a:gd name="T68" fmla="*/ 344 w 71"/>
                <a:gd name="T69" fmla="*/ 325 h 74"/>
                <a:gd name="T70" fmla="*/ 344 w 71"/>
                <a:gd name="T71" fmla="*/ 333 h 74"/>
                <a:gd name="T72" fmla="*/ 344 w 71"/>
                <a:gd name="T73" fmla="*/ 333 h 74"/>
                <a:gd name="T74" fmla="*/ 417 w 71"/>
                <a:gd name="T75" fmla="*/ 260 h 74"/>
                <a:gd name="T76" fmla="*/ 417 w 71"/>
                <a:gd name="T77" fmla="*/ 252 h 74"/>
                <a:gd name="T78" fmla="*/ 409 w 71"/>
                <a:gd name="T79" fmla="*/ 243 h 74"/>
                <a:gd name="T80" fmla="*/ 392 w 71"/>
                <a:gd name="T81" fmla="*/ 233 h 74"/>
                <a:gd name="T82" fmla="*/ 300 w 71"/>
                <a:gd name="T83" fmla="*/ 208 h 74"/>
                <a:gd name="T84" fmla="*/ 173 w 71"/>
                <a:gd name="T85" fmla="*/ 252 h 74"/>
                <a:gd name="T86" fmla="*/ 56 w 71"/>
                <a:gd name="T87" fmla="*/ 377 h 74"/>
                <a:gd name="T88" fmla="*/ 0 w 71"/>
                <a:gd name="T89" fmla="*/ 493 h 74"/>
                <a:gd name="T90" fmla="*/ 56 w 71"/>
                <a:gd name="T91" fmla="*/ 616 h 74"/>
                <a:gd name="T92" fmla="*/ 56 w 71"/>
                <a:gd name="T93" fmla="*/ 624 h 74"/>
                <a:gd name="T94" fmla="*/ 183 w 71"/>
                <a:gd name="T95" fmla="*/ 666 h 74"/>
                <a:gd name="T96" fmla="*/ 183 w 71"/>
                <a:gd name="T97" fmla="*/ 666 h 74"/>
                <a:gd name="T98" fmla="*/ 300 w 71"/>
                <a:gd name="T99" fmla="*/ 624 h 74"/>
                <a:gd name="T100" fmla="*/ 352 w 71"/>
                <a:gd name="T101" fmla="*/ 568 h 74"/>
                <a:gd name="T102" fmla="*/ 352 w 71"/>
                <a:gd name="T103" fmla="*/ 493 h 74"/>
                <a:gd name="T104" fmla="*/ 281 w 71"/>
                <a:gd name="T105" fmla="*/ 493 h 74"/>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71" h="74">
                  <a:moveTo>
                    <a:pt x="65" y="6"/>
                  </a:moveTo>
                  <a:cubicBezTo>
                    <a:pt x="65" y="5"/>
                    <a:pt x="65" y="5"/>
                    <a:pt x="65" y="5"/>
                  </a:cubicBezTo>
                  <a:cubicBezTo>
                    <a:pt x="61" y="1"/>
                    <a:pt x="56" y="0"/>
                    <a:pt x="51" y="0"/>
                  </a:cubicBezTo>
                  <a:cubicBezTo>
                    <a:pt x="47" y="0"/>
                    <a:pt x="42" y="1"/>
                    <a:pt x="38" y="5"/>
                  </a:cubicBezTo>
                  <a:cubicBezTo>
                    <a:pt x="32" y="11"/>
                    <a:pt x="32" y="11"/>
                    <a:pt x="32" y="11"/>
                  </a:cubicBezTo>
                  <a:cubicBezTo>
                    <a:pt x="30" y="13"/>
                    <a:pt x="30" y="17"/>
                    <a:pt x="32" y="19"/>
                  </a:cubicBezTo>
                  <a:cubicBezTo>
                    <a:pt x="35" y="21"/>
                    <a:pt x="38" y="21"/>
                    <a:pt x="41" y="19"/>
                  </a:cubicBezTo>
                  <a:cubicBezTo>
                    <a:pt x="46" y="13"/>
                    <a:pt x="46" y="13"/>
                    <a:pt x="46" y="13"/>
                  </a:cubicBezTo>
                  <a:cubicBezTo>
                    <a:pt x="48" y="12"/>
                    <a:pt x="50" y="11"/>
                    <a:pt x="51" y="11"/>
                  </a:cubicBezTo>
                  <a:cubicBezTo>
                    <a:pt x="53" y="11"/>
                    <a:pt x="55" y="12"/>
                    <a:pt x="56" y="13"/>
                  </a:cubicBezTo>
                  <a:cubicBezTo>
                    <a:pt x="57" y="14"/>
                    <a:pt x="57" y="14"/>
                    <a:pt x="57" y="14"/>
                  </a:cubicBezTo>
                  <a:cubicBezTo>
                    <a:pt x="58" y="15"/>
                    <a:pt x="59" y="17"/>
                    <a:pt x="59" y="19"/>
                  </a:cubicBezTo>
                  <a:cubicBezTo>
                    <a:pt x="59" y="21"/>
                    <a:pt x="58" y="23"/>
                    <a:pt x="57" y="24"/>
                  </a:cubicBezTo>
                  <a:cubicBezTo>
                    <a:pt x="44" y="38"/>
                    <a:pt x="44" y="38"/>
                    <a:pt x="44" y="38"/>
                  </a:cubicBezTo>
                  <a:cubicBezTo>
                    <a:pt x="42" y="39"/>
                    <a:pt x="40" y="40"/>
                    <a:pt x="38" y="40"/>
                  </a:cubicBezTo>
                  <a:cubicBezTo>
                    <a:pt x="37" y="40"/>
                    <a:pt x="35" y="39"/>
                    <a:pt x="33" y="38"/>
                  </a:cubicBezTo>
                  <a:cubicBezTo>
                    <a:pt x="33" y="37"/>
                    <a:pt x="33" y="37"/>
                    <a:pt x="33" y="37"/>
                  </a:cubicBezTo>
                  <a:cubicBezTo>
                    <a:pt x="25" y="45"/>
                    <a:pt x="25" y="45"/>
                    <a:pt x="25" y="45"/>
                  </a:cubicBezTo>
                  <a:cubicBezTo>
                    <a:pt x="25" y="46"/>
                    <a:pt x="25" y="46"/>
                    <a:pt x="25" y="46"/>
                  </a:cubicBezTo>
                  <a:cubicBezTo>
                    <a:pt x="29" y="50"/>
                    <a:pt x="34" y="51"/>
                    <a:pt x="38" y="51"/>
                  </a:cubicBezTo>
                  <a:cubicBezTo>
                    <a:pt x="38" y="51"/>
                    <a:pt x="38" y="51"/>
                    <a:pt x="38" y="51"/>
                  </a:cubicBezTo>
                  <a:cubicBezTo>
                    <a:pt x="43" y="51"/>
                    <a:pt x="48" y="50"/>
                    <a:pt x="52" y="46"/>
                  </a:cubicBezTo>
                  <a:cubicBezTo>
                    <a:pt x="65" y="32"/>
                    <a:pt x="65" y="32"/>
                    <a:pt x="65" y="32"/>
                  </a:cubicBezTo>
                  <a:cubicBezTo>
                    <a:pt x="69" y="29"/>
                    <a:pt x="71" y="24"/>
                    <a:pt x="71" y="19"/>
                  </a:cubicBezTo>
                  <a:cubicBezTo>
                    <a:pt x="71" y="14"/>
                    <a:pt x="69" y="9"/>
                    <a:pt x="65" y="6"/>
                  </a:cubicBezTo>
                  <a:close/>
                  <a:moveTo>
                    <a:pt x="31" y="55"/>
                  </a:moveTo>
                  <a:cubicBezTo>
                    <a:pt x="25" y="61"/>
                    <a:pt x="25" y="61"/>
                    <a:pt x="25" y="61"/>
                  </a:cubicBezTo>
                  <a:cubicBezTo>
                    <a:pt x="23" y="62"/>
                    <a:pt x="21" y="63"/>
                    <a:pt x="20" y="63"/>
                  </a:cubicBezTo>
                  <a:cubicBezTo>
                    <a:pt x="18" y="63"/>
                    <a:pt x="16" y="62"/>
                    <a:pt x="15" y="61"/>
                  </a:cubicBezTo>
                  <a:cubicBezTo>
                    <a:pt x="14" y="60"/>
                    <a:pt x="14" y="60"/>
                    <a:pt x="14" y="60"/>
                  </a:cubicBezTo>
                  <a:cubicBezTo>
                    <a:pt x="13" y="59"/>
                    <a:pt x="12" y="57"/>
                    <a:pt x="12" y="55"/>
                  </a:cubicBezTo>
                  <a:cubicBezTo>
                    <a:pt x="12" y="53"/>
                    <a:pt x="13" y="51"/>
                    <a:pt x="14" y="50"/>
                  </a:cubicBezTo>
                  <a:cubicBezTo>
                    <a:pt x="27" y="36"/>
                    <a:pt x="27" y="36"/>
                    <a:pt x="27" y="36"/>
                  </a:cubicBezTo>
                  <a:cubicBezTo>
                    <a:pt x="29" y="35"/>
                    <a:pt x="31" y="34"/>
                    <a:pt x="33" y="34"/>
                  </a:cubicBezTo>
                  <a:cubicBezTo>
                    <a:pt x="34" y="34"/>
                    <a:pt x="36" y="35"/>
                    <a:pt x="38" y="36"/>
                  </a:cubicBezTo>
                  <a:cubicBezTo>
                    <a:pt x="38" y="37"/>
                    <a:pt x="38" y="37"/>
                    <a:pt x="38" y="37"/>
                  </a:cubicBezTo>
                  <a:cubicBezTo>
                    <a:pt x="38" y="37"/>
                    <a:pt x="38" y="37"/>
                    <a:pt x="38" y="37"/>
                  </a:cubicBezTo>
                  <a:cubicBezTo>
                    <a:pt x="46" y="29"/>
                    <a:pt x="46" y="29"/>
                    <a:pt x="46" y="29"/>
                  </a:cubicBezTo>
                  <a:cubicBezTo>
                    <a:pt x="46" y="28"/>
                    <a:pt x="46" y="28"/>
                    <a:pt x="46" y="28"/>
                  </a:cubicBezTo>
                  <a:cubicBezTo>
                    <a:pt x="45" y="27"/>
                    <a:pt x="45" y="27"/>
                    <a:pt x="45" y="27"/>
                  </a:cubicBezTo>
                  <a:cubicBezTo>
                    <a:pt x="44" y="27"/>
                    <a:pt x="44" y="26"/>
                    <a:pt x="43" y="26"/>
                  </a:cubicBezTo>
                  <a:cubicBezTo>
                    <a:pt x="40" y="24"/>
                    <a:pt x="36" y="23"/>
                    <a:pt x="33" y="23"/>
                  </a:cubicBezTo>
                  <a:cubicBezTo>
                    <a:pt x="28" y="23"/>
                    <a:pt x="23" y="24"/>
                    <a:pt x="19" y="28"/>
                  </a:cubicBezTo>
                  <a:cubicBezTo>
                    <a:pt x="6" y="42"/>
                    <a:pt x="6" y="42"/>
                    <a:pt x="6" y="42"/>
                  </a:cubicBezTo>
                  <a:cubicBezTo>
                    <a:pt x="2" y="45"/>
                    <a:pt x="0" y="50"/>
                    <a:pt x="0" y="55"/>
                  </a:cubicBezTo>
                  <a:cubicBezTo>
                    <a:pt x="0" y="60"/>
                    <a:pt x="2" y="65"/>
                    <a:pt x="6" y="68"/>
                  </a:cubicBezTo>
                  <a:cubicBezTo>
                    <a:pt x="6" y="69"/>
                    <a:pt x="6" y="69"/>
                    <a:pt x="6" y="69"/>
                  </a:cubicBezTo>
                  <a:cubicBezTo>
                    <a:pt x="10" y="73"/>
                    <a:pt x="15" y="74"/>
                    <a:pt x="20" y="74"/>
                  </a:cubicBezTo>
                  <a:cubicBezTo>
                    <a:pt x="20" y="74"/>
                    <a:pt x="20" y="74"/>
                    <a:pt x="20" y="74"/>
                  </a:cubicBezTo>
                  <a:cubicBezTo>
                    <a:pt x="24" y="74"/>
                    <a:pt x="29" y="73"/>
                    <a:pt x="33" y="69"/>
                  </a:cubicBezTo>
                  <a:cubicBezTo>
                    <a:pt x="39" y="63"/>
                    <a:pt x="39" y="63"/>
                    <a:pt x="39" y="63"/>
                  </a:cubicBezTo>
                  <a:cubicBezTo>
                    <a:pt x="41" y="61"/>
                    <a:pt x="41" y="57"/>
                    <a:pt x="39" y="55"/>
                  </a:cubicBezTo>
                  <a:cubicBezTo>
                    <a:pt x="37" y="53"/>
                    <a:pt x="33" y="53"/>
                    <a:pt x="31" y="55"/>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srgbClr val="002060"/>
                </a:solidFill>
              </a:endParaRPr>
            </a:p>
          </p:txBody>
        </p:sp>
      </p:grpSp>
      <p:sp>
        <p:nvSpPr>
          <p:cNvPr id="56" name="Text Box 24"/>
          <p:cNvSpPr txBox="1">
            <a:spLocks noChangeArrowheads="1"/>
          </p:cNvSpPr>
          <p:nvPr/>
        </p:nvSpPr>
        <p:spPr bwMode="auto">
          <a:xfrm>
            <a:off x="986080" y="1502506"/>
            <a:ext cx="70403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1" hangingPunct="1">
              <a:buFont typeface="Arial" panose="020B0604020202020204" pitchFamily="34" charset="0"/>
              <a:buNone/>
              <a:defRPr/>
            </a:pPr>
            <a:r>
              <a:rPr lang="zh-CN" altLang="zh-CN" sz="4000" dirty="0">
                <a:solidFill>
                  <a:schemeClr val="tx2">
                    <a:lumMod val="75000"/>
                  </a:schemeClr>
                </a:solidFill>
              </a:rPr>
              <a:t>0</a:t>
            </a:r>
            <a:r>
              <a:rPr lang="en-US" altLang="zh-CN" sz="4000" dirty="0">
                <a:solidFill>
                  <a:schemeClr val="tx2">
                    <a:lumMod val="75000"/>
                  </a:schemeClr>
                </a:solidFill>
              </a:rPr>
              <a:t>5</a:t>
            </a:r>
            <a:endParaRPr lang="zh-CN" altLang="zh-CN" sz="4000" dirty="0">
              <a:solidFill>
                <a:schemeClr val="tx2">
                  <a:lumMod val="75000"/>
                </a:schemeClr>
              </a:solidFill>
            </a:endParaRPr>
          </a:p>
        </p:txBody>
      </p:sp>
      <p:sp>
        <p:nvSpPr>
          <p:cNvPr id="57" name="Text Box 25"/>
          <p:cNvSpPr txBox="1">
            <a:spLocks noChangeArrowheads="1"/>
          </p:cNvSpPr>
          <p:nvPr/>
        </p:nvSpPr>
        <p:spPr bwMode="auto">
          <a:xfrm>
            <a:off x="1764750" y="2484173"/>
            <a:ext cx="70403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1" hangingPunct="1">
              <a:buFont typeface="Arial" panose="020B0604020202020204" pitchFamily="34" charset="0"/>
              <a:buNone/>
              <a:defRPr/>
            </a:pPr>
            <a:r>
              <a:rPr lang="zh-CN" altLang="zh-CN" sz="4000" dirty="0">
                <a:solidFill>
                  <a:schemeClr val="tx2">
                    <a:lumMod val="75000"/>
                  </a:schemeClr>
                </a:solidFill>
              </a:rPr>
              <a:t>0</a:t>
            </a:r>
            <a:r>
              <a:rPr lang="en-US" altLang="zh-CN" sz="4000" dirty="0">
                <a:solidFill>
                  <a:schemeClr val="tx2">
                    <a:lumMod val="75000"/>
                  </a:schemeClr>
                </a:solidFill>
              </a:rPr>
              <a:t>6</a:t>
            </a:r>
            <a:endParaRPr lang="zh-CN" altLang="zh-CN" sz="4000" dirty="0">
              <a:solidFill>
                <a:schemeClr val="tx2">
                  <a:lumMod val="75000"/>
                </a:schemeClr>
              </a:solidFill>
            </a:endParaRPr>
          </a:p>
        </p:txBody>
      </p:sp>
      <p:sp>
        <p:nvSpPr>
          <p:cNvPr id="58" name="Text Box 26"/>
          <p:cNvSpPr txBox="1">
            <a:spLocks noChangeArrowheads="1"/>
          </p:cNvSpPr>
          <p:nvPr/>
        </p:nvSpPr>
        <p:spPr bwMode="auto">
          <a:xfrm>
            <a:off x="2488650" y="3271783"/>
            <a:ext cx="70403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1" hangingPunct="1">
              <a:buFont typeface="Arial" panose="020B0604020202020204" pitchFamily="34" charset="0"/>
              <a:buNone/>
              <a:defRPr/>
            </a:pPr>
            <a:r>
              <a:rPr lang="zh-CN" altLang="zh-CN" sz="4000" dirty="0">
                <a:solidFill>
                  <a:schemeClr val="tx2">
                    <a:lumMod val="75000"/>
                  </a:schemeClr>
                </a:solidFill>
              </a:rPr>
              <a:t>0</a:t>
            </a:r>
            <a:r>
              <a:rPr lang="en-US" altLang="zh-CN" sz="4000" dirty="0">
                <a:solidFill>
                  <a:schemeClr val="tx2">
                    <a:lumMod val="75000"/>
                  </a:schemeClr>
                </a:solidFill>
              </a:rPr>
              <a:t>7</a:t>
            </a:r>
            <a:endParaRPr lang="zh-CN" altLang="zh-CN" sz="4000" dirty="0">
              <a:solidFill>
                <a:schemeClr val="tx2">
                  <a:lumMod val="75000"/>
                </a:schemeClr>
              </a:solidFill>
            </a:endParaRPr>
          </a:p>
        </p:txBody>
      </p:sp>
      <p:sp>
        <p:nvSpPr>
          <p:cNvPr id="59" name="Text Box 27"/>
          <p:cNvSpPr txBox="1">
            <a:spLocks noChangeArrowheads="1"/>
          </p:cNvSpPr>
          <p:nvPr/>
        </p:nvSpPr>
        <p:spPr bwMode="auto">
          <a:xfrm>
            <a:off x="3461725" y="4138735"/>
            <a:ext cx="70403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1" hangingPunct="1">
              <a:buFont typeface="Arial" panose="020B0604020202020204" pitchFamily="34" charset="0"/>
              <a:buNone/>
              <a:defRPr/>
            </a:pPr>
            <a:r>
              <a:rPr lang="zh-CN" altLang="zh-CN" sz="4000" dirty="0">
                <a:solidFill>
                  <a:schemeClr val="tx2">
                    <a:lumMod val="75000"/>
                  </a:schemeClr>
                </a:solidFill>
              </a:rPr>
              <a:t>0</a:t>
            </a:r>
            <a:r>
              <a:rPr lang="en-US" altLang="zh-CN" sz="4000" dirty="0">
                <a:solidFill>
                  <a:schemeClr val="tx2">
                    <a:lumMod val="75000"/>
                  </a:schemeClr>
                </a:solidFill>
              </a:rPr>
              <a:t>8</a:t>
            </a:r>
            <a:endParaRPr lang="zh-CN" altLang="zh-CN" sz="4000" dirty="0">
              <a:solidFill>
                <a:schemeClr val="tx2">
                  <a:lumMod val="75000"/>
                </a:schemeClr>
              </a:solidFill>
            </a:endParaRPr>
          </a:p>
        </p:txBody>
      </p:sp>
      <p:sp>
        <p:nvSpPr>
          <p:cNvPr id="60" name="Subtitle 2"/>
          <p:cNvSpPr txBox="1"/>
          <p:nvPr/>
        </p:nvSpPr>
        <p:spPr bwMode="auto">
          <a:xfrm>
            <a:off x="2645199" y="1621914"/>
            <a:ext cx="2709863" cy="4140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8745" tIns="54373" rIns="108745" bIns="54373">
            <a:spAutoFit/>
          </a:bodyPr>
          <a:lstStyle>
            <a:lvl1pPr defTabSz="1087120">
              <a:spcBef>
                <a:spcPct val="20000"/>
              </a:spcBef>
              <a:buChar char="•"/>
              <a:defRPr sz="3200">
                <a:solidFill>
                  <a:schemeClr val="tx1"/>
                </a:solidFill>
                <a:latin typeface="Arial" panose="020B0604020202020204" pitchFamily="34" charset="0"/>
                <a:ea typeface="宋体" panose="02010600030101010101" pitchFamily="2" charset="-122"/>
              </a:defRPr>
            </a:lvl1pPr>
            <a:lvl2pPr marL="1087755" indent="-285750" defTabSz="1087120">
              <a:spcBef>
                <a:spcPct val="20000"/>
              </a:spcBef>
              <a:buChar char="–"/>
              <a:defRPr sz="2800">
                <a:solidFill>
                  <a:schemeClr val="tx1"/>
                </a:solidFill>
                <a:latin typeface="Arial" panose="020B0604020202020204" pitchFamily="34" charset="0"/>
                <a:ea typeface="宋体" panose="02010600030101010101" pitchFamily="2" charset="-122"/>
              </a:defRPr>
            </a:lvl2pPr>
            <a:lvl3pPr marL="2174875" indent="-228600" defTabSz="1087120">
              <a:spcBef>
                <a:spcPct val="20000"/>
              </a:spcBef>
              <a:buChar char="•"/>
              <a:defRPr sz="2400">
                <a:solidFill>
                  <a:schemeClr val="tx1"/>
                </a:solidFill>
                <a:latin typeface="Arial" panose="020B0604020202020204" pitchFamily="34" charset="0"/>
                <a:ea typeface="宋体" panose="02010600030101010101" pitchFamily="2" charset="-122"/>
              </a:defRPr>
            </a:lvl3pPr>
            <a:lvl4pPr marL="3262630" indent="-228600" defTabSz="1087120">
              <a:spcBef>
                <a:spcPct val="20000"/>
              </a:spcBef>
              <a:buChar char="–"/>
              <a:defRPr sz="2000">
                <a:solidFill>
                  <a:schemeClr val="tx1"/>
                </a:solidFill>
                <a:latin typeface="Arial" panose="020B0604020202020204" pitchFamily="34" charset="0"/>
                <a:ea typeface="宋体" panose="02010600030101010101" pitchFamily="2" charset="-122"/>
              </a:defRPr>
            </a:lvl4pPr>
            <a:lvl5pPr marL="4349750" indent="-228600" defTabSz="1087120">
              <a:spcBef>
                <a:spcPct val="20000"/>
              </a:spcBef>
              <a:buChar char="»"/>
              <a:defRPr sz="2000">
                <a:solidFill>
                  <a:schemeClr val="tx1"/>
                </a:solidFill>
                <a:latin typeface="Arial" panose="020B0604020202020204" pitchFamily="34" charset="0"/>
                <a:ea typeface="宋体" panose="02010600030101010101" pitchFamily="2" charset="-122"/>
              </a:defRPr>
            </a:lvl5pPr>
            <a:lvl6pPr marL="4806950" indent="-228600" defTabSz="108712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5264150" indent="-228600" defTabSz="108712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5721350" indent="-228600" defTabSz="108712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6178550" indent="-228600" defTabSz="108712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buFontTx/>
              <a:buNone/>
            </a:pPr>
            <a:r>
              <a:rPr lang="zh-CN" altLang="en-US" sz="1800" b="1" dirty="0">
                <a:solidFill>
                  <a:srgbClr val="002060"/>
                </a:solidFill>
                <a:latin typeface="微软雅黑" panose="020B0503020204020204" pitchFamily="34" charset="-122"/>
                <a:ea typeface="微软雅黑" panose="020B0503020204020204" pitchFamily="34" charset="-122"/>
                <a:cs typeface="Open Sans Light" charset="0"/>
                <a:sym typeface="时尚中黑简体" panose="01010104010101010101" charset="-122"/>
              </a:rPr>
              <a:t>后端设计</a:t>
            </a:r>
            <a:endParaRPr lang="en-US" altLang="zh-CN" sz="1600" dirty="0">
              <a:solidFill>
                <a:srgbClr val="002060"/>
              </a:solidFill>
              <a:latin typeface="微软雅黑" panose="020B0503020204020204" pitchFamily="34" charset="-122"/>
              <a:ea typeface="微软雅黑" panose="020B0503020204020204" pitchFamily="34" charset="-122"/>
              <a:cs typeface="Open Sans Light" charset="0"/>
            </a:endParaRPr>
          </a:p>
        </p:txBody>
      </p:sp>
      <p:sp>
        <p:nvSpPr>
          <p:cNvPr id="61" name="Subtitle 2"/>
          <p:cNvSpPr txBox="1"/>
          <p:nvPr/>
        </p:nvSpPr>
        <p:spPr bwMode="auto">
          <a:xfrm>
            <a:off x="3436364" y="2631087"/>
            <a:ext cx="2709862" cy="4140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8745" tIns="54373" rIns="108745" bIns="54373">
            <a:spAutoFit/>
          </a:bodyPr>
          <a:lstStyle>
            <a:lvl1pPr defTabSz="1087120">
              <a:spcBef>
                <a:spcPct val="20000"/>
              </a:spcBef>
              <a:buChar char="•"/>
              <a:defRPr sz="3200">
                <a:solidFill>
                  <a:schemeClr val="tx1"/>
                </a:solidFill>
                <a:latin typeface="Arial" panose="020B0604020202020204" pitchFamily="34" charset="0"/>
                <a:ea typeface="宋体" panose="02010600030101010101" pitchFamily="2" charset="-122"/>
              </a:defRPr>
            </a:lvl1pPr>
            <a:lvl2pPr marL="1087755" indent="-285750" defTabSz="1087120">
              <a:spcBef>
                <a:spcPct val="20000"/>
              </a:spcBef>
              <a:buChar char="–"/>
              <a:defRPr sz="2800">
                <a:solidFill>
                  <a:schemeClr val="tx1"/>
                </a:solidFill>
                <a:latin typeface="Arial" panose="020B0604020202020204" pitchFamily="34" charset="0"/>
                <a:ea typeface="宋体" panose="02010600030101010101" pitchFamily="2" charset="-122"/>
              </a:defRPr>
            </a:lvl2pPr>
            <a:lvl3pPr marL="2174875" indent="-228600" defTabSz="1087120">
              <a:spcBef>
                <a:spcPct val="20000"/>
              </a:spcBef>
              <a:buChar char="•"/>
              <a:defRPr sz="2400">
                <a:solidFill>
                  <a:schemeClr val="tx1"/>
                </a:solidFill>
                <a:latin typeface="Arial" panose="020B0604020202020204" pitchFamily="34" charset="0"/>
                <a:ea typeface="宋体" panose="02010600030101010101" pitchFamily="2" charset="-122"/>
              </a:defRPr>
            </a:lvl3pPr>
            <a:lvl4pPr marL="3262630" indent="-228600" defTabSz="1087120">
              <a:spcBef>
                <a:spcPct val="20000"/>
              </a:spcBef>
              <a:buChar char="–"/>
              <a:defRPr sz="2000">
                <a:solidFill>
                  <a:schemeClr val="tx1"/>
                </a:solidFill>
                <a:latin typeface="Arial" panose="020B0604020202020204" pitchFamily="34" charset="0"/>
                <a:ea typeface="宋体" panose="02010600030101010101" pitchFamily="2" charset="-122"/>
              </a:defRPr>
            </a:lvl4pPr>
            <a:lvl5pPr marL="4349750" indent="-228600" defTabSz="1087120">
              <a:spcBef>
                <a:spcPct val="20000"/>
              </a:spcBef>
              <a:buChar char="»"/>
              <a:defRPr sz="2000">
                <a:solidFill>
                  <a:schemeClr val="tx1"/>
                </a:solidFill>
                <a:latin typeface="Arial" panose="020B0604020202020204" pitchFamily="34" charset="0"/>
                <a:ea typeface="宋体" panose="02010600030101010101" pitchFamily="2" charset="-122"/>
              </a:defRPr>
            </a:lvl5pPr>
            <a:lvl6pPr marL="4806950" indent="-228600" defTabSz="108712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5264150" indent="-228600" defTabSz="108712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5721350" indent="-228600" defTabSz="108712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6178550" indent="-228600" defTabSz="108712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nSpc>
                <a:spcPct val="120000"/>
              </a:lnSpc>
              <a:buNone/>
            </a:pPr>
            <a:r>
              <a:rPr lang="zh-CN" altLang="en-US" sz="1800" b="1" dirty="0">
                <a:solidFill>
                  <a:srgbClr val="002060"/>
                </a:solidFill>
                <a:latin typeface="微软雅黑" panose="020B0503020204020204" pitchFamily="34" charset="-122"/>
                <a:ea typeface="微软雅黑" panose="020B0503020204020204" pitchFamily="34" charset="-122"/>
                <a:cs typeface="Lantinghei SC Demibold" charset="-122"/>
                <a:sym typeface="时尚中黑简体" panose="01010104010101010101" charset="-122"/>
              </a:rPr>
              <a:t>爬虫设计</a:t>
            </a:r>
            <a:endParaRPr lang="en-US" altLang="zh-CN" sz="1800" b="1" dirty="0">
              <a:solidFill>
                <a:srgbClr val="002060"/>
              </a:solidFill>
              <a:latin typeface="微软雅黑" panose="020B0503020204020204" pitchFamily="34" charset="-122"/>
              <a:ea typeface="微软雅黑" panose="020B0503020204020204" pitchFamily="34" charset="-122"/>
              <a:cs typeface="Lantinghei SC Demibold" charset="-122"/>
            </a:endParaRPr>
          </a:p>
        </p:txBody>
      </p:sp>
      <p:sp>
        <p:nvSpPr>
          <p:cNvPr id="62" name="Subtitle 2"/>
          <p:cNvSpPr txBox="1"/>
          <p:nvPr/>
        </p:nvSpPr>
        <p:spPr bwMode="auto">
          <a:xfrm>
            <a:off x="4172237" y="3418697"/>
            <a:ext cx="2709862" cy="4140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8745" tIns="54373" rIns="108745" bIns="54373">
            <a:spAutoFit/>
          </a:bodyPr>
          <a:lstStyle>
            <a:lvl1pPr defTabSz="1087120">
              <a:spcBef>
                <a:spcPct val="20000"/>
              </a:spcBef>
              <a:buChar char="•"/>
              <a:defRPr sz="3200">
                <a:solidFill>
                  <a:schemeClr val="tx1"/>
                </a:solidFill>
                <a:latin typeface="Arial" panose="020B0604020202020204" pitchFamily="34" charset="0"/>
                <a:ea typeface="宋体" panose="02010600030101010101" pitchFamily="2" charset="-122"/>
              </a:defRPr>
            </a:lvl1pPr>
            <a:lvl2pPr marL="1087755" indent="-285750" defTabSz="1087120">
              <a:spcBef>
                <a:spcPct val="20000"/>
              </a:spcBef>
              <a:buChar char="–"/>
              <a:defRPr sz="2800">
                <a:solidFill>
                  <a:schemeClr val="tx1"/>
                </a:solidFill>
                <a:latin typeface="Arial" panose="020B0604020202020204" pitchFamily="34" charset="0"/>
                <a:ea typeface="宋体" panose="02010600030101010101" pitchFamily="2" charset="-122"/>
              </a:defRPr>
            </a:lvl2pPr>
            <a:lvl3pPr marL="2174875" indent="-228600" defTabSz="1087120">
              <a:spcBef>
                <a:spcPct val="20000"/>
              </a:spcBef>
              <a:buChar char="•"/>
              <a:defRPr sz="2400">
                <a:solidFill>
                  <a:schemeClr val="tx1"/>
                </a:solidFill>
                <a:latin typeface="Arial" panose="020B0604020202020204" pitchFamily="34" charset="0"/>
                <a:ea typeface="宋体" panose="02010600030101010101" pitchFamily="2" charset="-122"/>
              </a:defRPr>
            </a:lvl3pPr>
            <a:lvl4pPr marL="3262630" indent="-228600" defTabSz="1087120">
              <a:spcBef>
                <a:spcPct val="20000"/>
              </a:spcBef>
              <a:buChar char="–"/>
              <a:defRPr sz="2000">
                <a:solidFill>
                  <a:schemeClr val="tx1"/>
                </a:solidFill>
                <a:latin typeface="Arial" panose="020B0604020202020204" pitchFamily="34" charset="0"/>
                <a:ea typeface="宋体" panose="02010600030101010101" pitchFamily="2" charset="-122"/>
              </a:defRPr>
            </a:lvl4pPr>
            <a:lvl5pPr marL="4349750" indent="-228600" defTabSz="1087120">
              <a:spcBef>
                <a:spcPct val="20000"/>
              </a:spcBef>
              <a:buChar char="»"/>
              <a:defRPr sz="2000">
                <a:solidFill>
                  <a:schemeClr val="tx1"/>
                </a:solidFill>
                <a:latin typeface="Arial" panose="020B0604020202020204" pitchFamily="34" charset="0"/>
                <a:ea typeface="宋体" panose="02010600030101010101" pitchFamily="2" charset="-122"/>
              </a:defRPr>
            </a:lvl5pPr>
            <a:lvl6pPr marL="4806950" indent="-228600" defTabSz="108712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5264150" indent="-228600" defTabSz="108712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5721350" indent="-228600" defTabSz="108712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6178550" indent="-228600" defTabSz="108712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buFontTx/>
              <a:buNone/>
            </a:pPr>
            <a:r>
              <a:rPr lang="zh-CN" altLang="en-US" sz="1800" b="1" dirty="0">
                <a:solidFill>
                  <a:srgbClr val="002060"/>
                </a:solidFill>
                <a:latin typeface="微软雅黑" panose="020B0503020204020204" pitchFamily="34" charset="-122"/>
                <a:ea typeface="微软雅黑" panose="020B0503020204020204" pitchFamily="34" charset="-122"/>
                <a:cs typeface="Lantinghei SC Demibold" charset="-122"/>
                <a:sym typeface="时尚中黑简体" panose="01010104010101010101" charset="-122"/>
              </a:rPr>
              <a:t>数据库设计</a:t>
            </a:r>
            <a:endParaRPr lang="en-US" altLang="zh-CN" sz="1600" dirty="0">
              <a:solidFill>
                <a:srgbClr val="002060"/>
              </a:solidFill>
              <a:latin typeface="微软雅黑" panose="020B0503020204020204" pitchFamily="34" charset="-122"/>
              <a:ea typeface="微软雅黑" panose="020B0503020204020204" pitchFamily="34" charset="-122"/>
              <a:cs typeface="Open Sans Light" charset="0"/>
            </a:endParaRPr>
          </a:p>
        </p:txBody>
      </p:sp>
      <p:sp>
        <p:nvSpPr>
          <p:cNvPr id="63" name="Subtitle 2"/>
          <p:cNvSpPr txBox="1"/>
          <p:nvPr/>
        </p:nvSpPr>
        <p:spPr bwMode="auto">
          <a:xfrm>
            <a:off x="5141299" y="4346704"/>
            <a:ext cx="2709863" cy="4140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8745" tIns="54373" rIns="108745" bIns="54373">
            <a:spAutoFit/>
          </a:bodyPr>
          <a:lstStyle>
            <a:lvl1pPr defTabSz="1087120">
              <a:spcBef>
                <a:spcPct val="20000"/>
              </a:spcBef>
              <a:buChar char="•"/>
              <a:defRPr sz="3200">
                <a:solidFill>
                  <a:schemeClr val="tx1"/>
                </a:solidFill>
                <a:latin typeface="Arial" panose="020B0604020202020204" pitchFamily="34" charset="0"/>
                <a:ea typeface="宋体" panose="02010600030101010101" pitchFamily="2" charset="-122"/>
              </a:defRPr>
            </a:lvl1pPr>
            <a:lvl2pPr marL="1087755" indent="-285750" defTabSz="1087120">
              <a:spcBef>
                <a:spcPct val="20000"/>
              </a:spcBef>
              <a:buChar char="–"/>
              <a:defRPr sz="2800">
                <a:solidFill>
                  <a:schemeClr val="tx1"/>
                </a:solidFill>
                <a:latin typeface="Arial" panose="020B0604020202020204" pitchFamily="34" charset="0"/>
                <a:ea typeface="宋体" panose="02010600030101010101" pitchFamily="2" charset="-122"/>
              </a:defRPr>
            </a:lvl2pPr>
            <a:lvl3pPr marL="2174875" indent="-228600" defTabSz="1087120">
              <a:spcBef>
                <a:spcPct val="20000"/>
              </a:spcBef>
              <a:buChar char="•"/>
              <a:defRPr sz="2400">
                <a:solidFill>
                  <a:schemeClr val="tx1"/>
                </a:solidFill>
                <a:latin typeface="Arial" panose="020B0604020202020204" pitchFamily="34" charset="0"/>
                <a:ea typeface="宋体" panose="02010600030101010101" pitchFamily="2" charset="-122"/>
              </a:defRPr>
            </a:lvl3pPr>
            <a:lvl4pPr marL="3262630" indent="-228600" defTabSz="1087120">
              <a:spcBef>
                <a:spcPct val="20000"/>
              </a:spcBef>
              <a:buChar char="–"/>
              <a:defRPr sz="2000">
                <a:solidFill>
                  <a:schemeClr val="tx1"/>
                </a:solidFill>
                <a:latin typeface="Arial" panose="020B0604020202020204" pitchFamily="34" charset="0"/>
                <a:ea typeface="宋体" panose="02010600030101010101" pitchFamily="2" charset="-122"/>
              </a:defRPr>
            </a:lvl4pPr>
            <a:lvl5pPr marL="4349750" indent="-228600" defTabSz="1087120">
              <a:spcBef>
                <a:spcPct val="20000"/>
              </a:spcBef>
              <a:buChar char="»"/>
              <a:defRPr sz="2000">
                <a:solidFill>
                  <a:schemeClr val="tx1"/>
                </a:solidFill>
                <a:latin typeface="Arial" panose="020B0604020202020204" pitchFamily="34" charset="0"/>
                <a:ea typeface="宋体" panose="02010600030101010101" pitchFamily="2" charset="-122"/>
              </a:defRPr>
            </a:lvl5pPr>
            <a:lvl6pPr marL="4806950" indent="-228600" defTabSz="108712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5264150" indent="-228600" defTabSz="108712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5721350" indent="-228600" defTabSz="108712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6178550" indent="-228600" defTabSz="108712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buFontTx/>
              <a:buNone/>
            </a:pPr>
            <a:r>
              <a:rPr lang="zh-CN" altLang="en-US" sz="1800" b="1" dirty="0">
                <a:solidFill>
                  <a:srgbClr val="002060"/>
                </a:solidFill>
                <a:latin typeface="微软雅黑" panose="020B0503020204020204" pitchFamily="34" charset="-122"/>
                <a:ea typeface="微软雅黑" panose="020B0503020204020204" pitchFamily="34" charset="-122"/>
                <a:cs typeface="Open Sans Light" charset="0"/>
              </a:rPr>
              <a:t>系统测试</a:t>
            </a:r>
            <a:endParaRPr lang="en-US" altLang="zh-CN" sz="1800" b="1" dirty="0">
              <a:solidFill>
                <a:srgbClr val="002060"/>
              </a:solidFill>
              <a:latin typeface="微软雅黑" panose="020B0503020204020204" pitchFamily="34" charset="-122"/>
              <a:ea typeface="微软雅黑" panose="020B0503020204020204" pitchFamily="34" charset="-122"/>
              <a:cs typeface="Open Sans Light" charset="0"/>
            </a:endParaRPr>
          </a:p>
        </p:txBody>
      </p:sp>
      <p:sp>
        <p:nvSpPr>
          <p:cNvPr id="64" name="文本占位符 1"/>
          <p:cNvSpPr txBox="1"/>
          <p:nvPr/>
        </p:nvSpPr>
        <p:spPr>
          <a:xfrm>
            <a:off x="746243" y="309592"/>
            <a:ext cx="2082162" cy="114714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sz="5400" dirty="0">
                <a:solidFill>
                  <a:schemeClr val="tx2">
                    <a:lumMod val="75000"/>
                  </a:schemeClr>
                </a:solidFill>
              </a:rPr>
              <a:t>目录</a:t>
            </a:r>
          </a:p>
        </p:txBody>
      </p:sp>
      <p:sp>
        <p:nvSpPr>
          <p:cNvPr id="66" name="等腰三角形 11"/>
          <p:cNvSpPr/>
          <p:nvPr/>
        </p:nvSpPr>
        <p:spPr>
          <a:xfrm>
            <a:off x="263739" y="3426664"/>
            <a:ext cx="1843522" cy="1589243"/>
          </a:xfrm>
          <a:prstGeom prst="triangl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67" name="等腰三角形 11"/>
          <p:cNvSpPr/>
          <p:nvPr/>
        </p:nvSpPr>
        <p:spPr>
          <a:xfrm>
            <a:off x="7453826" y="-525910"/>
            <a:ext cx="1843522" cy="1589243"/>
          </a:xfrm>
          <a:prstGeom prst="triangl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Tree>
    <p:extLst>
      <p:ext uri="{BB962C8B-B14F-4D97-AF65-F5344CB8AC3E}">
        <p14:creationId xmlns:p14="http://schemas.microsoft.com/office/powerpoint/2010/main" val="409065707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p:stCondLst>
                                    <p:cond delay="0"/>
                                  </p:stCondLst>
                                  <p:childTnLst>
                                    <p:set>
                                      <p:cBhvr>
                                        <p:cTn id="6" dur="1" fill="hold">
                                          <p:stCondLst>
                                            <p:cond delay="0"/>
                                          </p:stCondLst>
                                        </p:cTn>
                                        <p:tgtEl>
                                          <p:spTgt spid="66"/>
                                        </p:tgtEl>
                                        <p:attrNameLst>
                                          <p:attrName>style.visibility</p:attrName>
                                        </p:attrNameLst>
                                      </p:cBhvr>
                                      <p:to>
                                        <p:strVal val="visible"/>
                                      </p:to>
                                    </p:set>
                                    <p:animEffect transition="in" filter="fade">
                                      <p:cBhvr>
                                        <p:cTn id="7" dur="1250"/>
                                        <p:tgtEl>
                                          <p:spTgt spid="66"/>
                                        </p:tgtEl>
                                      </p:cBhvr>
                                    </p:animEffect>
                                    <p:anim calcmode="lin" valueType="num">
                                      <p:cBhvr>
                                        <p:cTn id="8" dur="1250" fill="hold"/>
                                        <p:tgtEl>
                                          <p:spTgt spid="66"/>
                                        </p:tgtEl>
                                        <p:attrNameLst>
                                          <p:attrName>ppt_x</p:attrName>
                                        </p:attrNameLst>
                                      </p:cBhvr>
                                      <p:tavLst>
                                        <p:tav tm="0">
                                          <p:val>
                                            <p:strVal val="#ppt_x"/>
                                          </p:val>
                                        </p:tav>
                                        <p:tav tm="100000">
                                          <p:val>
                                            <p:strVal val="#ppt_x"/>
                                          </p:val>
                                        </p:tav>
                                      </p:tavLst>
                                    </p:anim>
                                    <p:anim calcmode="lin" valueType="num">
                                      <p:cBhvr>
                                        <p:cTn id="9" dur="1125" decel="100000" fill="hold"/>
                                        <p:tgtEl>
                                          <p:spTgt spid="66"/>
                                        </p:tgtEl>
                                        <p:attrNameLst>
                                          <p:attrName>ppt_y</p:attrName>
                                        </p:attrNameLst>
                                      </p:cBhvr>
                                      <p:tavLst>
                                        <p:tav tm="0">
                                          <p:val>
                                            <p:strVal val="#ppt_y+1"/>
                                          </p:val>
                                        </p:tav>
                                        <p:tav tm="100000">
                                          <p:val>
                                            <p:strVal val="#ppt_y-.03"/>
                                          </p:val>
                                        </p:tav>
                                      </p:tavLst>
                                    </p:anim>
                                    <p:anim calcmode="lin" valueType="num">
                                      <p:cBhvr>
                                        <p:cTn id="10" dur="125" accel="100000" fill="hold">
                                          <p:stCondLst>
                                            <p:cond delay="1125"/>
                                          </p:stCondLst>
                                        </p:cTn>
                                        <p:tgtEl>
                                          <p:spTgt spid="66"/>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p:stCondLst>
                                    <p:cond delay="0"/>
                                  </p:stCondLst>
                                  <p:childTnLst>
                                    <p:set>
                                      <p:cBhvr>
                                        <p:cTn id="12" dur="1" fill="hold">
                                          <p:stCondLst>
                                            <p:cond delay="0"/>
                                          </p:stCondLst>
                                        </p:cTn>
                                        <p:tgtEl>
                                          <p:spTgt spid="67"/>
                                        </p:tgtEl>
                                        <p:attrNameLst>
                                          <p:attrName>style.visibility</p:attrName>
                                        </p:attrNameLst>
                                      </p:cBhvr>
                                      <p:to>
                                        <p:strVal val="visible"/>
                                      </p:to>
                                    </p:set>
                                    <p:animEffect transition="in" filter="fade">
                                      <p:cBhvr>
                                        <p:cTn id="13" dur="1250"/>
                                        <p:tgtEl>
                                          <p:spTgt spid="67"/>
                                        </p:tgtEl>
                                      </p:cBhvr>
                                    </p:animEffect>
                                    <p:anim calcmode="lin" valueType="num">
                                      <p:cBhvr>
                                        <p:cTn id="14" dur="1250" fill="hold"/>
                                        <p:tgtEl>
                                          <p:spTgt spid="67"/>
                                        </p:tgtEl>
                                        <p:attrNameLst>
                                          <p:attrName>ppt_x</p:attrName>
                                        </p:attrNameLst>
                                      </p:cBhvr>
                                      <p:tavLst>
                                        <p:tav tm="0">
                                          <p:val>
                                            <p:strVal val="#ppt_x"/>
                                          </p:val>
                                        </p:tav>
                                        <p:tav tm="100000">
                                          <p:val>
                                            <p:strVal val="#ppt_x"/>
                                          </p:val>
                                        </p:tav>
                                      </p:tavLst>
                                    </p:anim>
                                    <p:anim calcmode="lin" valueType="num">
                                      <p:cBhvr>
                                        <p:cTn id="15" dur="1125" decel="100000" fill="hold"/>
                                        <p:tgtEl>
                                          <p:spTgt spid="67"/>
                                        </p:tgtEl>
                                        <p:attrNameLst>
                                          <p:attrName>ppt_y</p:attrName>
                                        </p:attrNameLst>
                                      </p:cBhvr>
                                      <p:tavLst>
                                        <p:tav tm="0">
                                          <p:val>
                                            <p:strVal val="#ppt_y+1"/>
                                          </p:val>
                                        </p:tav>
                                        <p:tav tm="100000">
                                          <p:val>
                                            <p:strVal val="#ppt_y-.03"/>
                                          </p:val>
                                        </p:tav>
                                      </p:tavLst>
                                    </p:anim>
                                    <p:anim calcmode="lin" valueType="num">
                                      <p:cBhvr>
                                        <p:cTn id="16" dur="125" accel="100000" fill="hold">
                                          <p:stCondLst>
                                            <p:cond delay="1125"/>
                                          </p:stCondLst>
                                        </p:cTn>
                                        <p:tgtEl>
                                          <p:spTgt spid="67"/>
                                        </p:tgtEl>
                                        <p:attrNameLst>
                                          <p:attrName>ppt_y</p:attrName>
                                        </p:attrNameLst>
                                      </p:cBhvr>
                                      <p:tavLst>
                                        <p:tav tm="0">
                                          <p:val>
                                            <p:strVal val="#ppt_y-.03"/>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4" presetClass="entr" presetSubtype="10" fill="hold" grpId="0" nodeType="clickEffect">
                                  <p:stCondLst>
                                    <p:cond delay="0"/>
                                  </p:stCondLst>
                                  <p:childTnLst>
                                    <p:set>
                                      <p:cBhvr>
                                        <p:cTn id="20" dur="1" fill="hold">
                                          <p:stCondLst>
                                            <p:cond delay="0"/>
                                          </p:stCondLst>
                                        </p:cTn>
                                        <p:tgtEl>
                                          <p:spTgt spid="64"/>
                                        </p:tgtEl>
                                        <p:attrNameLst>
                                          <p:attrName>style.visibility</p:attrName>
                                        </p:attrNameLst>
                                      </p:cBhvr>
                                      <p:to>
                                        <p:strVal val="visible"/>
                                      </p:to>
                                    </p:set>
                                    <p:animEffect transition="in" filter="randombar(horizontal)">
                                      <p:cBhvr>
                                        <p:cTn id="21" dur="500"/>
                                        <p:tgtEl>
                                          <p:spTgt spid="64"/>
                                        </p:tgtEl>
                                      </p:cBhvr>
                                    </p:animEffect>
                                  </p:childTnLst>
                                </p:cTn>
                              </p:par>
                              <p:par>
                                <p:cTn id="22" presetID="14" presetClass="entr" presetSubtype="10" fill="hold" grpId="0" nodeType="withEffect">
                                  <p:stCondLst>
                                    <p:cond delay="0"/>
                                  </p:stCondLst>
                                  <p:childTnLst>
                                    <p:set>
                                      <p:cBhvr>
                                        <p:cTn id="23" dur="1" fill="hold">
                                          <p:stCondLst>
                                            <p:cond delay="0"/>
                                          </p:stCondLst>
                                        </p:cTn>
                                        <p:tgtEl>
                                          <p:spTgt spid="60"/>
                                        </p:tgtEl>
                                        <p:attrNameLst>
                                          <p:attrName>style.visibility</p:attrName>
                                        </p:attrNameLst>
                                      </p:cBhvr>
                                      <p:to>
                                        <p:strVal val="visible"/>
                                      </p:to>
                                    </p:set>
                                    <p:animEffect transition="in" filter="randombar(horizontal)">
                                      <p:cBhvr>
                                        <p:cTn id="24" dur="500"/>
                                        <p:tgtEl>
                                          <p:spTgt spid="60"/>
                                        </p:tgtEl>
                                      </p:cBhvr>
                                    </p:animEffect>
                                  </p:childTnLst>
                                </p:cTn>
                              </p:par>
                              <p:par>
                                <p:cTn id="25" presetID="14" presetClass="entr" presetSubtype="10" fill="hold" nodeType="withEffect">
                                  <p:stCondLst>
                                    <p:cond delay="0"/>
                                  </p:stCondLst>
                                  <p:childTnLst>
                                    <p:set>
                                      <p:cBhvr>
                                        <p:cTn id="26" dur="1" fill="hold">
                                          <p:stCondLst>
                                            <p:cond delay="0"/>
                                          </p:stCondLst>
                                        </p:cTn>
                                        <p:tgtEl>
                                          <p:spTgt spid="44"/>
                                        </p:tgtEl>
                                        <p:attrNameLst>
                                          <p:attrName>style.visibility</p:attrName>
                                        </p:attrNameLst>
                                      </p:cBhvr>
                                      <p:to>
                                        <p:strVal val="visible"/>
                                      </p:to>
                                    </p:set>
                                    <p:animEffect transition="in" filter="randombar(horizontal)">
                                      <p:cBhvr>
                                        <p:cTn id="27" dur="500"/>
                                        <p:tgtEl>
                                          <p:spTgt spid="44"/>
                                        </p:tgtEl>
                                      </p:cBhvr>
                                    </p:animEffect>
                                  </p:childTnLst>
                                </p:cTn>
                              </p:par>
                              <p:par>
                                <p:cTn id="28" presetID="14" presetClass="entr" presetSubtype="10" fill="hold" grpId="0" nodeType="withEffect">
                                  <p:stCondLst>
                                    <p:cond delay="0"/>
                                  </p:stCondLst>
                                  <p:childTnLst>
                                    <p:set>
                                      <p:cBhvr>
                                        <p:cTn id="29" dur="1" fill="hold">
                                          <p:stCondLst>
                                            <p:cond delay="0"/>
                                          </p:stCondLst>
                                        </p:cTn>
                                        <p:tgtEl>
                                          <p:spTgt spid="56"/>
                                        </p:tgtEl>
                                        <p:attrNameLst>
                                          <p:attrName>style.visibility</p:attrName>
                                        </p:attrNameLst>
                                      </p:cBhvr>
                                      <p:to>
                                        <p:strVal val="visible"/>
                                      </p:to>
                                    </p:set>
                                    <p:animEffect transition="in" filter="randombar(horizontal)">
                                      <p:cBhvr>
                                        <p:cTn id="30" dur="500"/>
                                        <p:tgtEl>
                                          <p:spTgt spid="56"/>
                                        </p:tgtEl>
                                      </p:cBhvr>
                                    </p:animEffect>
                                  </p:childTnLst>
                                </p:cTn>
                              </p:par>
                              <p:par>
                                <p:cTn id="31" presetID="14" presetClass="entr" presetSubtype="10" fill="hold" grpId="0" nodeType="withEffect">
                                  <p:stCondLst>
                                    <p:cond delay="0"/>
                                  </p:stCondLst>
                                  <p:childTnLst>
                                    <p:set>
                                      <p:cBhvr>
                                        <p:cTn id="32" dur="1" fill="hold">
                                          <p:stCondLst>
                                            <p:cond delay="0"/>
                                          </p:stCondLst>
                                        </p:cTn>
                                        <p:tgtEl>
                                          <p:spTgt spid="61"/>
                                        </p:tgtEl>
                                        <p:attrNameLst>
                                          <p:attrName>style.visibility</p:attrName>
                                        </p:attrNameLst>
                                      </p:cBhvr>
                                      <p:to>
                                        <p:strVal val="visible"/>
                                      </p:to>
                                    </p:set>
                                    <p:animEffect transition="in" filter="randombar(horizontal)">
                                      <p:cBhvr>
                                        <p:cTn id="33" dur="500"/>
                                        <p:tgtEl>
                                          <p:spTgt spid="61"/>
                                        </p:tgtEl>
                                      </p:cBhvr>
                                    </p:animEffect>
                                  </p:childTnLst>
                                </p:cTn>
                              </p:par>
                              <p:par>
                                <p:cTn id="34" presetID="14" presetClass="entr" presetSubtype="10" fill="hold" nodeType="withEffect">
                                  <p:stCondLst>
                                    <p:cond delay="0"/>
                                  </p:stCondLst>
                                  <p:childTnLst>
                                    <p:set>
                                      <p:cBhvr>
                                        <p:cTn id="35" dur="1" fill="hold">
                                          <p:stCondLst>
                                            <p:cond delay="0"/>
                                          </p:stCondLst>
                                        </p:cTn>
                                        <p:tgtEl>
                                          <p:spTgt spid="47"/>
                                        </p:tgtEl>
                                        <p:attrNameLst>
                                          <p:attrName>style.visibility</p:attrName>
                                        </p:attrNameLst>
                                      </p:cBhvr>
                                      <p:to>
                                        <p:strVal val="visible"/>
                                      </p:to>
                                    </p:set>
                                    <p:animEffect transition="in" filter="randombar(horizontal)">
                                      <p:cBhvr>
                                        <p:cTn id="36" dur="500"/>
                                        <p:tgtEl>
                                          <p:spTgt spid="47"/>
                                        </p:tgtEl>
                                      </p:cBhvr>
                                    </p:animEffect>
                                  </p:childTnLst>
                                </p:cTn>
                              </p:par>
                              <p:par>
                                <p:cTn id="37" presetID="14" presetClass="entr" presetSubtype="10" fill="hold" grpId="0" nodeType="withEffect">
                                  <p:stCondLst>
                                    <p:cond delay="0"/>
                                  </p:stCondLst>
                                  <p:childTnLst>
                                    <p:set>
                                      <p:cBhvr>
                                        <p:cTn id="38" dur="1" fill="hold">
                                          <p:stCondLst>
                                            <p:cond delay="0"/>
                                          </p:stCondLst>
                                        </p:cTn>
                                        <p:tgtEl>
                                          <p:spTgt spid="57"/>
                                        </p:tgtEl>
                                        <p:attrNameLst>
                                          <p:attrName>style.visibility</p:attrName>
                                        </p:attrNameLst>
                                      </p:cBhvr>
                                      <p:to>
                                        <p:strVal val="visible"/>
                                      </p:to>
                                    </p:set>
                                    <p:animEffect transition="in" filter="randombar(horizontal)">
                                      <p:cBhvr>
                                        <p:cTn id="39" dur="500"/>
                                        <p:tgtEl>
                                          <p:spTgt spid="57"/>
                                        </p:tgtEl>
                                      </p:cBhvr>
                                    </p:animEffect>
                                  </p:childTnLst>
                                </p:cTn>
                              </p:par>
                              <p:par>
                                <p:cTn id="40" presetID="14" presetClass="entr" presetSubtype="10" fill="hold" grpId="0" nodeType="withEffect">
                                  <p:stCondLst>
                                    <p:cond delay="0"/>
                                  </p:stCondLst>
                                  <p:childTnLst>
                                    <p:set>
                                      <p:cBhvr>
                                        <p:cTn id="41" dur="1" fill="hold">
                                          <p:stCondLst>
                                            <p:cond delay="0"/>
                                          </p:stCondLst>
                                        </p:cTn>
                                        <p:tgtEl>
                                          <p:spTgt spid="62"/>
                                        </p:tgtEl>
                                        <p:attrNameLst>
                                          <p:attrName>style.visibility</p:attrName>
                                        </p:attrNameLst>
                                      </p:cBhvr>
                                      <p:to>
                                        <p:strVal val="visible"/>
                                      </p:to>
                                    </p:set>
                                    <p:animEffect transition="in" filter="randombar(horizontal)">
                                      <p:cBhvr>
                                        <p:cTn id="42" dur="500"/>
                                        <p:tgtEl>
                                          <p:spTgt spid="62"/>
                                        </p:tgtEl>
                                      </p:cBhvr>
                                    </p:animEffect>
                                  </p:childTnLst>
                                </p:cTn>
                              </p:par>
                              <p:par>
                                <p:cTn id="43" presetID="14" presetClass="entr" presetSubtype="10" fill="hold" nodeType="withEffect">
                                  <p:stCondLst>
                                    <p:cond delay="0"/>
                                  </p:stCondLst>
                                  <p:childTnLst>
                                    <p:set>
                                      <p:cBhvr>
                                        <p:cTn id="44" dur="1" fill="hold">
                                          <p:stCondLst>
                                            <p:cond delay="0"/>
                                          </p:stCondLst>
                                        </p:cTn>
                                        <p:tgtEl>
                                          <p:spTgt spid="50"/>
                                        </p:tgtEl>
                                        <p:attrNameLst>
                                          <p:attrName>style.visibility</p:attrName>
                                        </p:attrNameLst>
                                      </p:cBhvr>
                                      <p:to>
                                        <p:strVal val="visible"/>
                                      </p:to>
                                    </p:set>
                                    <p:animEffect transition="in" filter="randombar(horizontal)">
                                      <p:cBhvr>
                                        <p:cTn id="45" dur="500"/>
                                        <p:tgtEl>
                                          <p:spTgt spid="50"/>
                                        </p:tgtEl>
                                      </p:cBhvr>
                                    </p:animEffect>
                                  </p:childTnLst>
                                </p:cTn>
                              </p:par>
                              <p:par>
                                <p:cTn id="46" presetID="14" presetClass="entr" presetSubtype="10" fill="hold" grpId="0" nodeType="withEffect">
                                  <p:stCondLst>
                                    <p:cond delay="0"/>
                                  </p:stCondLst>
                                  <p:childTnLst>
                                    <p:set>
                                      <p:cBhvr>
                                        <p:cTn id="47" dur="1" fill="hold">
                                          <p:stCondLst>
                                            <p:cond delay="0"/>
                                          </p:stCondLst>
                                        </p:cTn>
                                        <p:tgtEl>
                                          <p:spTgt spid="58"/>
                                        </p:tgtEl>
                                        <p:attrNameLst>
                                          <p:attrName>style.visibility</p:attrName>
                                        </p:attrNameLst>
                                      </p:cBhvr>
                                      <p:to>
                                        <p:strVal val="visible"/>
                                      </p:to>
                                    </p:set>
                                    <p:animEffect transition="in" filter="randombar(horizontal)">
                                      <p:cBhvr>
                                        <p:cTn id="48" dur="500"/>
                                        <p:tgtEl>
                                          <p:spTgt spid="58"/>
                                        </p:tgtEl>
                                      </p:cBhvr>
                                    </p:animEffect>
                                  </p:childTnLst>
                                </p:cTn>
                              </p:par>
                              <p:par>
                                <p:cTn id="49" presetID="14" presetClass="entr" presetSubtype="10" fill="hold" grpId="0" nodeType="withEffect">
                                  <p:stCondLst>
                                    <p:cond delay="0"/>
                                  </p:stCondLst>
                                  <p:childTnLst>
                                    <p:set>
                                      <p:cBhvr>
                                        <p:cTn id="50" dur="1" fill="hold">
                                          <p:stCondLst>
                                            <p:cond delay="0"/>
                                          </p:stCondLst>
                                        </p:cTn>
                                        <p:tgtEl>
                                          <p:spTgt spid="63"/>
                                        </p:tgtEl>
                                        <p:attrNameLst>
                                          <p:attrName>style.visibility</p:attrName>
                                        </p:attrNameLst>
                                      </p:cBhvr>
                                      <p:to>
                                        <p:strVal val="visible"/>
                                      </p:to>
                                    </p:set>
                                    <p:animEffect transition="in" filter="randombar(horizontal)">
                                      <p:cBhvr>
                                        <p:cTn id="51" dur="500"/>
                                        <p:tgtEl>
                                          <p:spTgt spid="63"/>
                                        </p:tgtEl>
                                      </p:cBhvr>
                                    </p:animEffect>
                                  </p:childTnLst>
                                </p:cTn>
                              </p:par>
                              <p:par>
                                <p:cTn id="52" presetID="14" presetClass="entr" presetSubtype="10" fill="hold" nodeType="withEffect">
                                  <p:stCondLst>
                                    <p:cond delay="0"/>
                                  </p:stCondLst>
                                  <p:childTnLst>
                                    <p:set>
                                      <p:cBhvr>
                                        <p:cTn id="53" dur="1" fill="hold">
                                          <p:stCondLst>
                                            <p:cond delay="0"/>
                                          </p:stCondLst>
                                        </p:cTn>
                                        <p:tgtEl>
                                          <p:spTgt spid="53"/>
                                        </p:tgtEl>
                                        <p:attrNameLst>
                                          <p:attrName>style.visibility</p:attrName>
                                        </p:attrNameLst>
                                      </p:cBhvr>
                                      <p:to>
                                        <p:strVal val="visible"/>
                                      </p:to>
                                    </p:set>
                                    <p:animEffect transition="in" filter="randombar(horizontal)">
                                      <p:cBhvr>
                                        <p:cTn id="54" dur="500"/>
                                        <p:tgtEl>
                                          <p:spTgt spid="53"/>
                                        </p:tgtEl>
                                      </p:cBhvr>
                                    </p:animEffect>
                                  </p:childTnLst>
                                </p:cTn>
                              </p:par>
                              <p:par>
                                <p:cTn id="55" presetID="14" presetClass="entr" presetSubtype="10" fill="hold" grpId="0" nodeType="withEffect">
                                  <p:stCondLst>
                                    <p:cond delay="0"/>
                                  </p:stCondLst>
                                  <p:childTnLst>
                                    <p:set>
                                      <p:cBhvr>
                                        <p:cTn id="56" dur="1" fill="hold">
                                          <p:stCondLst>
                                            <p:cond delay="0"/>
                                          </p:stCondLst>
                                        </p:cTn>
                                        <p:tgtEl>
                                          <p:spTgt spid="59"/>
                                        </p:tgtEl>
                                        <p:attrNameLst>
                                          <p:attrName>style.visibility</p:attrName>
                                        </p:attrNameLst>
                                      </p:cBhvr>
                                      <p:to>
                                        <p:strVal val="visible"/>
                                      </p:to>
                                    </p:set>
                                    <p:animEffect transition="in" filter="randombar(horizontal)">
                                      <p:cBhvr>
                                        <p:cTn id="57"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p:bldP spid="57" grpId="0"/>
      <p:bldP spid="58" grpId="0"/>
      <p:bldP spid="59" grpId="0"/>
      <p:bldP spid="60" grpId="0"/>
      <p:bldP spid="61" grpId="0"/>
      <p:bldP spid="62" grpId="0"/>
      <p:bldP spid="63" grpId="0"/>
      <p:bldP spid="64" grpId="0"/>
      <p:bldP spid="66" grpId="0" animBg="1"/>
      <p:bldP spid="67"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grpSp>
        <p:nvGrpSpPr>
          <p:cNvPr id="20" name="组合 19"/>
          <p:cNvGrpSpPr/>
          <p:nvPr/>
        </p:nvGrpSpPr>
        <p:grpSpPr>
          <a:xfrm>
            <a:off x="2714538" y="340191"/>
            <a:ext cx="6139168" cy="129804"/>
            <a:chOff x="2713964" y="340296"/>
            <a:chExt cx="6141063" cy="129844"/>
          </a:xfrm>
        </p:grpSpPr>
        <p:cxnSp>
          <p:nvCxnSpPr>
            <p:cNvPr id="21" name="直接连接符 20"/>
            <p:cNvCxnSpPr>
              <a:endCxn id="22" idx="3"/>
            </p:cNvCxnSpPr>
            <p:nvPr/>
          </p:nvCxnSpPr>
          <p:spPr>
            <a:xfrm flipH="1">
              <a:off x="2843808" y="405218"/>
              <a:ext cx="6011219" cy="0"/>
            </a:xfrm>
            <a:prstGeom prst="line">
              <a:avLst/>
            </a:prstGeom>
            <a:ln>
              <a:solidFill>
                <a:schemeClr val="tx2">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2" name="矩形 21"/>
            <p:cNvSpPr/>
            <p:nvPr/>
          </p:nvSpPr>
          <p:spPr>
            <a:xfrm>
              <a:off x="2713964" y="340296"/>
              <a:ext cx="129844" cy="129844"/>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grpSp>
      <p:sp>
        <p:nvSpPr>
          <p:cNvPr id="23" name="KSO_GT1.1.1"/>
          <p:cNvSpPr txBox="1"/>
          <p:nvPr/>
        </p:nvSpPr>
        <p:spPr>
          <a:xfrm>
            <a:off x="1439955" y="308574"/>
            <a:ext cx="1190258" cy="247574"/>
          </a:xfrm>
          <a:prstGeom prst="rect">
            <a:avLst/>
          </a:prstGeom>
          <a:noFill/>
          <a:ln>
            <a:noFill/>
          </a:ln>
        </p:spPr>
        <p:txBody>
          <a:bodyPr lIns="0" tIns="0" rIns="0" bIns="0"/>
          <a:lstStyle>
            <a:lvl1pPr defTabSz="464820">
              <a:defRPr sz="1400">
                <a:solidFill>
                  <a:schemeClr val="tx1"/>
                </a:solidFill>
                <a:latin typeface="微软雅黑" panose="020B0503020204020204" pitchFamily="34" charset="-122"/>
                <a:ea typeface="微软雅黑" panose="020B0503020204020204" pitchFamily="34" charset="-122"/>
              </a:defRPr>
            </a:lvl1pPr>
            <a:lvl2pPr marL="755650" indent="-290830" defTabSz="464820">
              <a:defRPr sz="1400">
                <a:solidFill>
                  <a:schemeClr val="tx1"/>
                </a:solidFill>
                <a:latin typeface="微软雅黑" panose="020B0503020204020204" pitchFamily="34" charset="-122"/>
                <a:ea typeface="微软雅黑" panose="020B0503020204020204" pitchFamily="34" charset="-122"/>
              </a:defRPr>
            </a:lvl2pPr>
            <a:lvl3pPr marL="1160780" indent="-230505" defTabSz="464820">
              <a:defRPr sz="1400">
                <a:solidFill>
                  <a:schemeClr val="tx1"/>
                </a:solidFill>
                <a:latin typeface="微软雅黑" panose="020B0503020204020204" pitchFamily="34" charset="-122"/>
                <a:ea typeface="微软雅黑" panose="020B0503020204020204" pitchFamily="34" charset="-122"/>
              </a:defRPr>
            </a:lvl3pPr>
            <a:lvl4pPr marL="1625600" indent="-230505" defTabSz="464820">
              <a:defRPr sz="1400">
                <a:solidFill>
                  <a:schemeClr val="tx1"/>
                </a:solidFill>
                <a:latin typeface="微软雅黑" panose="020B0503020204020204" pitchFamily="34" charset="-122"/>
                <a:ea typeface="微软雅黑" panose="020B0503020204020204" pitchFamily="34" charset="-122"/>
              </a:defRPr>
            </a:lvl4pPr>
            <a:lvl5pPr marL="2091055" indent="-231775" defTabSz="464820">
              <a:defRPr sz="1400">
                <a:solidFill>
                  <a:schemeClr val="tx1"/>
                </a:solidFill>
                <a:latin typeface="微软雅黑" panose="020B0503020204020204" pitchFamily="34" charset="-122"/>
                <a:ea typeface="微软雅黑" panose="020B0503020204020204" pitchFamily="34" charset="-122"/>
              </a:defRPr>
            </a:lvl5pPr>
            <a:lvl6pPr marL="2548255" indent="-231775" algn="ctr" defTabSz="464820" eaLnBrk="0" fontAlgn="ctr" hangingPunct="0">
              <a:spcBef>
                <a:spcPct val="0"/>
              </a:spcBef>
              <a:spcAft>
                <a:spcPct val="0"/>
              </a:spcAft>
              <a:buClr>
                <a:srgbClr val="FF0000"/>
              </a:buClr>
              <a:buSzPct val="70000"/>
              <a:buFont typeface="Arial" panose="020B0604020202020204" pitchFamily="34" charset="0"/>
              <a:defRPr sz="1400">
                <a:solidFill>
                  <a:schemeClr val="tx1"/>
                </a:solidFill>
                <a:latin typeface="微软雅黑" panose="020B0503020204020204" pitchFamily="34" charset="-122"/>
                <a:ea typeface="微软雅黑" panose="020B0503020204020204" pitchFamily="34" charset="-122"/>
              </a:defRPr>
            </a:lvl6pPr>
            <a:lvl7pPr marL="3005455" indent="-231775" algn="ctr" defTabSz="464820" eaLnBrk="0" fontAlgn="ctr" hangingPunct="0">
              <a:spcBef>
                <a:spcPct val="0"/>
              </a:spcBef>
              <a:spcAft>
                <a:spcPct val="0"/>
              </a:spcAft>
              <a:buClr>
                <a:srgbClr val="FF0000"/>
              </a:buClr>
              <a:buSzPct val="70000"/>
              <a:buFont typeface="Arial" panose="020B0604020202020204" pitchFamily="34" charset="0"/>
              <a:defRPr sz="1400">
                <a:solidFill>
                  <a:schemeClr val="tx1"/>
                </a:solidFill>
                <a:latin typeface="微软雅黑" panose="020B0503020204020204" pitchFamily="34" charset="-122"/>
                <a:ea typeface="微软雅黑" panose="020B0503020204020204" pitchFamily="34" charset="-122"/>
              </a:defRPr>
            </a:lvl7pPr>
            <a:lvl8pPr marL="3462655" indent="-231775" algn="ctr" defTabSz="464820" eaLnBrk="0" fontAlgn="ctr" hangingPunct="0">
              <a:spcBef>
                <a:spcPct val="0"/>
              </a:spcBef>
              <a:spcAft>
                <a:spcPct val="0"/>
              </a:spcAft>
              <a:buClr>
                <a:srgbClr val="FF0000"/>
              </a:buClr>
              <a:buSzPct val="70000"/>
              <a:buFont typeface="Arial" panose="020B0604020202020204" pitchFamily="34" charset="0"/>
              <a:defRPr sz="1400">
                <a:solidFill>
                  <a:schemeClr val="tx1"/>
                </a:solidFill>
                <a:latin typeface="微软雅黑" panose="020B0503020204020204" pitchFamily="34" charset="-122"/>
                <a:ea typeface="微软雅黑" panose="020B0503020204020204" pitchFamily="34" charset="-122"/>
              </a:defRPr>
            </a:lvl8pPr>
            <a:lvl9pPr marL="3919855" indent="-231775" algn="ctr" defTabSz="464820" eaLnBrk="0" fontAlgn="ctr" hangingPunct="0">
              <a:spcBef>
                <a:spcPct val="0"/>
              </a:spcBef>
              <a:spcAft>
                <a:spcPct val="0"/>
              </a:spcAft>
              <a:buClr>
                <a:srgbClr val="FF0000"/>
              </a:buClr>
              <a:buSzPct val="70000"/>
              <a:buFont typeface="Arial" panose="020B0604020202020204" pitchFamily="34" charset="0"/>
              <a:defRPr sz="1400">
                <a:solidFill>
                  <a:schemeClr val="tx1"/>
                </a:solidFill>
                <a:latin typeface="微软雅黑" panose="020B0503020204020204" pitchFamily="34" charset="-122"/>
                <a:ea typeface="微软雅黑" panose="020B0503020204020204" pitchFamily="34" charset="-122"/>
              </a:defRPr>
            </a:lvl9pPr>
          </a:lstStyle>
          <a:p>
            <a:pPr algn="ctr" eaLnBrk="1" fontAlgn="base" hangingPunct="1">
              <a:lnSpc>
                <a:spcPct val="120000"/>
              </a:lnSpc>
              <a:buClrTx/>
              <a:buSzTx/>
              <a:buFontTx/>
              <a:buNone/>
            </a:pPr>
            <a:r>
              <a:rPr lang="zh-CN" altLang="en-US" sz="1200" dirty="0">
                <a:solidFill>
                  <a:schemeClr val="tx1">
                    <a:lumMod val="50000"/>
                    <a:lumOff val="50000"/>
                  </a:schemeClr>
                </a:solidFill>
              </a:rPr>
              <a:t>爬虫设计</a:t>
            </a:r>
            <a:endParaRPr lang="en-US" altLang="zh-CN" sz="1200" dirty="0">
              <a:solidFill>
                <a:schemeClr val="tx1">
                  <a:lumMod val="50000"/>
                  <a:lumOff val="50000"/>
                </a:schemeClr>
              </a:solidFill>
            </a:endParaRPr>
          </a:p>
        </p:txBody>
      </p:sp>
      <p:sp>
        <p:nvSpPr>
          <p:cNvPr id="24" name="矩形 23"/>
          <p:cNvSpPr/>
          <p:nvPr/>
        </p:nvSpPr>
        <p:spPr>
          <a:xfrm>
            <a:off x="894034" y="302638"/>
            <a:ext cx="443787" cy="443787"/>
          </a:xfrm>
          <a:prstGeom prst="rect">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25" name="矩形 24"/>
          <p:cNvSpPr/>
          <p:nvPr/>
        </p:nvSpPr>
        <p:spPr>
          <a:xfrm>
            <a:off x="601482" y="135387"/>
            <a:ext cx="443787" cy="443787"/>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0" name="TextBox 99">
            <a:extLst>
              <a:ext uri="{FF2B5EF4-FFF2-40B4-BE49-F238E27FC236}">
                <a16:creationId xmlns:a16="http://schemas.microsoft.com/office/drawing/2014/main" id="{F870531D-8EC5-0D19-915B-C55F4E950358}"/>
              </a:ext>
            </a:extLst>
          </p:cNvPr>
          <p:cNvSpPr txBox="1"/>
          <p:nvPr/>
        </p:nvSpPr>
        <p:spPr>
          <a:xfrm>
            <a:off x="413397" y="837223"/>
            <a:ext cx="2301141" cy="487231"/>
          </a:xfrm>
          <a:prstGeom prst="rect">
            <a:avLst/>
          </a:prstGeom>
          <a:noFill/>
        </p:spPr>
        <p:txBody>
          <a:bodyPr wrap="square" lIns="68563" tIns="34281" rIns="68563" bIns="34281">
            <a:spAutoFit/>
          </a:bodyPr>
          <a:lstStyle>
            <a:lvl1pPr eaLnBrk="0" hangingPunct="0">
              <a:defRPr sz="3600">
                <a:solidFill>
                  <a:schemeClr val="tx1"/>
                </a:solidFill>
                <a:latin typeface="Lato Light" charset="0"/>
                <a:ea typeface="MS PGothic" panose="020B0600070205080204" pitchFamily="34" charset="-128"/>
              </a:defRPr>
            </a:lvl1pPr>
            <a:lvl2pPr marL="742950" indent="-285750" eaLnBrk="0" hangingPunct="0">
              <a:defRPr sz="3600">
                <a:solidFill>
                  <a:schemeClr val="tx1"/>
                </a:solidFill>
                <a:latin typeface="Lato Light" charset="0"/>
                <a:ea typeface="MS PGothic" panose="020B0600070205080204" pitchFamily="34" charset="-128"/>
              </a:defRPr>
            </a:lvl2pPr>
            <a:lvl3pPr marL="1143000" indent="-228600" eaLnBrk="0" hangingPunct="0">
              <a:defRPr sz="3600">
                <a:solidFill>
                  <a:schemeClr val="tx1"/>
                </a:solidFill>
                <a:latin typeface="Lato Light" charset="0"/>
                <a:ea typeface="MS PGothic" panose="020B0600070205080204" pitchFamily="34" charset="-128"/>
              </a:defRPr>
            </a:lvl3pPr>
            <a:lvl4pPr marL="1600200" indent="-228600" eaLnBrk="0" hangingPunct="0">
              <a:defRPr sz="3600">
                <a:solidFill>
                  <a:schemeClr val="tx1"/>
                </a:solidFill>
                <a:latin typeface="Lato Light" charset="0"/>
                <a:ea typeface="MS PGothic" panose="020B0600070205080204" pitchFamily="34" charset="-128"/>
              </a:defRPr>
            </a:lvl4pPr>
            <a:lvl5pPr marL="2057400" indent="-228600" eaLnBrk="0" hangingPunct="0">
              <a:defRPr sz="3600">
                <a:solidFill>
                  <a:schemeClr val="tx1"/>
                </a:solidFill>
                <a:latin typeface="Lato Light" charset="0"/>
                <a:ea typeface="MS PGothic" panose="020B0600070205080204" pitchFamily="34" charset="-128"/>
              </a:defRPr>
            </a:lvl5pPr>
            <a:lvl6pPr marL="2514600" indent="-228600" defTabSz="1826895" eaLnBrk="0" fontAlgn="base" hangingPunct="0">
              <a:spcBef>
                <a:spcPct val="0"/>
              </a:spcBef>
              <a:spcAft>
                <a:spcPct val="0"/>
              </a:spcAft>
              <a:defRPr sz="3600">
                <a:solidFill>
                  <a:schemeClr val="tx1"/>
                </a:solidFill>
                <a:latin typeface="Lato Light" charset="0"/>
                <a:ea typeface="MS PGothic" panose="020B0600070205080204" pitchFamily="34" charset="-128"/>
              </a:defRPr>
            </a:lvl6pPr>
            <a:lvl7pPr marL="2971800" indent="-228600" defTabSz="1826895" eaLnBrk="0" fontAlgn="base" hangingPunct="0">
              <a:spcBef>
                <a:spcPct val="0"/>
              </a:spcBef>
              <a:spcAft>
                <a:spcPct val="0"/>
              </a:spcAft>
              <a:defRPr sz="3600">
                <a:solidFill>
                  <a:schemeClr val="tx1"/>
                </a:solidFill>
                <a:latin typeface="Lato Light" charset="0"/>
                <a:ea typeface="MS PGothic" panose="020B0600070205080204" pitchFamily="34" charset="-128"/>
              </a:defRPr>
            </a:lvl7pPr>
            <a:lvl8pPr marL="3429000" indent="-228600" defTabSz="1826895" eaLnBrk="0" fontAlgn="base" hangingPunct="0">
              <a:spcBef>
                <a:spcPct val="0"/>
              </a:spcBef>
              <a:spcAft>
                <a:spcPct val="0"/>
              </a:spcAft>
              <a:defRPr sz="3600">
                <a:solidFill>
                  <a:schemeClr val="tx1"/>
                </a:solidFill>
                <a:latin typeface="Lato Light" charset="0"/>
                <a:ea typeface="MS PGothic" panose="020B0600070205080204" pitchFamily="34" charset="-128"/>
              </a:defRPr>
            </a:lvl8pPr>
            <a:lvl9pPr marL="3886200" indent="-228600" defTabSz="1826895" eaLnBrk="0" fontAlgn="base" hangingPunct="0">
              <a:spcBef>
                <a:spcPct val="0"/>
              </a:spcBef>
              <a:spcAft>
                <a:spcPct val="0"/>
              </a:spcAft>
              <a:defRPr sz="3600">
                <a:solidFill>
                  <a:schemeClr val="tx1"/>
                </a:solidFill>
                <a:latin typeface="Lato Light" charset="0"/>
                <a:ea typeface="MS PGothic" panose="020B0600070205080204" pitchFamily="34" charset="-128"/>
              </a:defRPr>
            </a:lvl9pPr>
          </a:lstStyle>
          <a:p>
            <a:pPr fontAlgn="base">
              <a:lnSpc>
                <a:spcPct val="125000"/>
              </a:lnSpc>
              <a:spcBef>
                <a:spcPct val="0"/>
              </a:spcBef>
              <a:spcAft>
                <a:spcPct val="0"/>
              </a:spcAft>
            </a:pPr>
            <a:r>
              <a:rPr lang="zh-CN" altLang="en-US" sz="2400" dirty="0">
                <a:solidFill>
                  <a:schemeClr val="tx1">
                    <a:lumMod val="75000"/>
                    <a:lumOff val="25000"/>
                  </a:schemeClr>
                </a:solidFill>
                <a:ea typeface="微软雅黑" panose="020B0503020204020204" pitchFamily="34" charset="-122"/>
              </a:rPr>
              <a:t>动态模块</a:t>
            </a:r>
            <a:endParaRPr lang="en-US" altLang="zh-CN" sz="2400" dirty="0">
              <a:solidFill>
                <a:schemeClr val="tx1">
                  <a:lumMod val="75000"/>
                  <a:lumOff val="25000"/>
                </a:schemeClr>
              </a:solidFill>
              <a:ea typeface="微软雅黑" panose="020B0503020204020204" pitchFamily="34" charset="-122"/>
            </a:endParaRPr>
          </a:p>
        </p:txBody>
      </p:sp>
      <p:sp>
        <p:nvSpPr>
          <p:cNvPr id="13" name="TextBox 99">
            <a:extLst>
              <a:ext uri="{FF2B5EF4-FFF2-40B4-BE49-F238E27FC236}">
                <a16:creationId xmlns:a16="http://schemas.microsoft.com/office/drawing/2014/main" id="{8D5999C8-1427-8B39-3B72-F92D9F45DEC8}"/>
              </a:ext>
            </a:extLst>
          </p:cNvPr>
          <p:cNvSpPr txBox="1"/>
          <p:nvPr/>
        </p:nvSpPr>
        <p:spPr>
          <a:xfrm>
            <a:off x="5713034" y="1392531"/>
            <a:ext cx="3342041" cy="1503086"/>
          </a:xfrm>
          <a:prstGeom prst="rect">
            <a:avLst/>
          </a:prstGeom>
          <a:noFill/>
        </p:spPr>
        <p:txBody>
          <a:bodyPr wrap="square" lIns="68563" tIns="34281" rIns="68563" bIns="34281">
            <a:spAutoFit/>
          </a:bodyPr>
          <a:lstStyle>
            <a:lvl1pPr eaLnBrk="0" hangingPunct="0">
              <a:defRPr sz="3600">
                <a:solidFill>
                  <a:schemeClr val="tx1"/>
                </a:solidFill>
                <a:latin typeface="Lato Light" charset="0"/>
                <a:ea typeface="MS PGothic" panose="020B0600070205080204" pitchFamily="34" charset="-128"/>
              </a:defRPr>
            </a:lvl1pPr>
            <a:lvl2pPr marL="742950" indent="-285750" eaLnBrk="0" hangingPunct="0">
              <a:defRPr sz="3600">
                <a:solidFill>
                  <a:schemeClr val="tx1"/>
                </a:solidFill>
                <a:latin typeface="Lato Light" charset="0"/>
                <a:ea typeface="MS PGothic" panose="020B0600070205080204" pitchFamily="34" charset="-128"/>
              </a:defRPr>
            </a:lvl2pPr>
            <a:lvl3pPr marL="1143000" indent="-228600" eaLnBrk="0" hangingPunct="0">
              <a:defRPr sz="3600">
                <a:solidFill>
                  <a:schemeClr val="tx1"/>
                </a:solidFill>
                <a:latin typeface="Lato Light" charset="0"/>
                <a:ea typeface="MS PGothic" panose="020B0600070205080204" pitchFamily="34" charset="-128"/>
              </a:defRPr>
            </a:lvl3pPr>
            <a:lvl4pPr marL="1600200" indent="-228600" eaLnBrk="0" hangingPunct="0">
              <a:defRPr sz="3600">
                <a:solidFill>
                  <a:schemeClr val="tx1"/>
                </a:solidFill>
                <a:latin typeface="Lato Light" charset="0"/>
                <a:ea typeface="MS PGothic" panose="020B0600070205080204" pitchFamily="34" charset="-128"/>
              </a:defRPr>
            </a:lvl4pPr>
            <a:lvl5pPr marL="2057400" indent="-228600" eaLnBrk="0" hangingPunct="0">
              <a:defRPr sz="3600">
                <a:solidFill>
                  <a:schemeClr val="tx1"/>
                </a:solidFill>
                <a:latin typeface="Lato Light" charset="0"/>
                <a:ea typeface="MS PGothic" panose="020B0600070205080204" pitchFamily="34" charset="-128"/>
              </a:defRPr>
            </a:lvl5pPr>
            <a:lvl6pPr marL="2514600" indent="-228600" defTabSz="1826895" eaLnBrk="0" fontAlgn="base" hangingPunct="0">
              <a:spcBef>
                <a:spcPct val="0"/>
              </a:spcBef>
              <a:spcAft>
                <a:spcPct val="0"/>
              </a:spcAft>
              <a:defRPr sz="3600">
                <a:solidFill>
                  <a:schemeClr val="tx1"/>
                </a:solidFill>
                <a:latin typeface="Lato Light" charset="0"/>
                <a:ea typeface="MS PGothic" panose="020B0600070205080204" pitchFamily="34" charset="-128"/>
              </a:defRPr>
            </a:lvl6pPr>
            <a:lvl7pPr marL="2971800" indent="-228600" defTabSz="1826895" eaLnBrk="0" fontAlgn="base" hangingPunct="0">
              <a:spcBef>
                <a:spcPct val="0"/>
              </a:spcBef>
              <a:spcAft>
                <a:spcPct val="0"/>
              </a:spcAft>
              <a:defRPr sz="3600">
                <a:solidFill>
                  <a:schemeClr val="tx1"/>
                </a:solidFill>
                <a:latin typeface="Lato Light" charset="0"/>
                <a:ea typeface="MS PGothic" panose="020B0600070205080204" pitchFamily="34" charset="-128"/>
              </a:defRPr>
            </a:lvl7pPr>
            <a:lvl8pPr marL="3429000" indent="-228600" defTabSz="1826895" eaLnBrk="0" fontAlgn="base" hangingPunct="0">
              <a:spcBef>
                <a:spcPct val="0"/>
              </a:spcBef>
              <a:spcAft>
                <a:spcPct val="0"/>
              </a:spcAft>
              <a:defRPr sz="3600">
                <a:solidFill>
                  <a:schemeClr val="tx1"/>
                </a:solidFill>
                <a:latin typeface="Lato Light" charset="0"/>
                <a:ea typeface="MS PGothic" panose="020B0600070205080204" pitchFamily="34" charset="-128"/>
              </a:defRPr>
            </a:lvl8pPr>
            <a:lvl9pPr marL="3886200" indent="-228600" defTabSz="1826895" eaLnBrk="0" fontAlgn="base" hangingPunct="0">
              <a:spcBef>
                <a:spcPct val="0"/>
              </a:spcBef>
              <a:spcAft>
                <a:spcPct val="0"/>
              </a:spcAft>
              <a:defRPr sz="3600">
                <a:solidFill>
                  <a:schemeClr val="tx1"/>
                </a:solidFill>
                <a:latin typeface="Lato Light" charset="0"/>
                <a:ea typeface="MS PGothic" panose="020B0600070205080204" pitchFamily="34" charset="-128"/>
              </a:defRPr>
            </a:lvl9pPr>
          </a:lstStyle>
          <a:p>
            <a:pPr marL="285750" indent="-285750" fontAlgn="base">
              <a:lnSpc>
                <a:spcPct val="150000"/>
              </a:lnSpc>
              <a:spcBef>
                <a:spcPct val="0"/>
              </a:spcBef>
              <a:spcAft>
                <a:spcPct val="0"/>
              </a:spcAft>
              <a:buFont typeface="Arial" panose="020B0604020202020204" pitchFamily="34" charset="0"/>
              <a:buChar char="•"/>
            </a:pPr>
            <a:r>
              <a:rPr lang="zh-CN" altLang="en-US" sz="1600" b="1" dirty="0">
                <a:latin typeface="微软雅黑" panose="020B0503020204020204" pitchFamily="34" charset="-122"/>
                <a:ea typeface="微软雅黑" panose="020B0503020204020204" pitchFamily="34" charset="-122"/>
                <a:sym typeface="Gill Sans" charset="0"/>
              </a:rPr>
              <a:t>启动前需要传入</a:t>
            </a:r>
            <a:r>
              <a:rPr lang="en-US" altLang="zh-CN" sz="1600" b="1" dirty="0" err="1">
                <a:latin typeface="微软雅黑" panose="020B0503020204020204" pitchFamily="34" charset="-122"/>
                <a:ea typeface="微软雅黑" panose="020B0503020204020204" pitchFamily="34" charset="-122"/>
                <a:sym typeface="Gill Sans" charset="0"/>
              </a:rPr>
              <a:t>uid</a:t>
            </a:r>
            <a:r>
              <a:rPr lang="zh-CN" altLang="en-US" sz="1600" b="1" dirty="0">
                <a:latin typeface="微软雅黑" panose="020B0503020204020204" pitchFamily="34" charset="-122"/>
                <a:ea typeface="微软雅黑" panose="020B0503020204020204" pitchFamily="34" charset="-122"/>
                <a:sym typeface="Gill Sans" charset="0"/>
              </a:rPr>
              <a:t>、</a:t>
            </a:r>
            <a:r>
              <a:rPr lang="en-US" altLang="zh-CN" sz="1600" b="1" dirty="0" err="1">
                <a:latin typeface="微软雅黑" panose="020B0503020204020204" pitchFamily="34" charset="-122"/>
                <a:ea typeface="微软雅黑" panose="020B0503020204020204" pitchFamily="34" charset="-122"/>
                <a:sym typeface="Gill Sans" charset="0"/>
              </a:rPr>
              <a:t>lasttime</a:t>
            </a:r>
            <a:endParaRPr lang="en-US" altLang="zh-CN" sz="1600" b="1" dirty="0">
              <a:latin typeface="微软雅黑" panose="020B0503020204020204" pitchFamily="34" charset="-122"/>
              <a:ea typeface="微软雅黑" panose="020B0503020204020204" pitchFamily="34" charset="-122"/>
              <a:sym typeface="Gill Sans" charset="0"/>
            </a:endParaRPr>
          </a:p>
          <a:p>
            <a:pPr marL="285750" indent="-285750" fontAlgn="base">
              <a:lnSpc>
                <a:spcPct val="150000"/>
              </a:lnSpc>
              <a:spcBef>
                <a:spcPct val="0"/>
              </a:spcBef>
              <a:spcAft>
                <a:spcPct val="0"/>
              </a:spcAft>
              <a:buFont typeface="Arial" panose="020B0604020202020204" pitchFamily="34" charset="0"/>
              <a:buChar char="•"/>
            </a:pPr>
            <a:r>
              <a:rPr lang="zh-CN" altLang="en-US" sz="1600" b="1" dirty="0">
                <a:latin typeface="微软雅黑" panose="020B0503020204020204" pitchFamily="34" charset="-122"/>
                <a:ea typeface="微软雅黑" panose="020B0503020204020204" pitchFamily="34" charset="-122"/>
                <a:sym typeface="Gill Sans" charset="0"/>
              </a:rPr>
              <a:t>只存储晚于</a:t>
            </a:r>
            <a:r>
              <a:rPr lang="en-US" altLang="zh-CN" sz="1600" b="1" dirty="0" err="1">
                <a:latin typeface="微软雅黑" panose="020B0503020204020204" pitchFamily="34" charset="-122"/>
                <a:ea typeface="微软雅黑" panose="020B0503020204020204" pitchFamily="34" charset="-122"/>
                <a:sym typeface="Gill Sans" charset="0"/>
              </a:rPr>
              <a:t>lasttime</a:t>
            </a:r>
            <a:r>
              <a:rPr lang="zh-CN" altLang="en-US" sz="1600" b="1" dirty="0">
                <a:latin typeface="微软雅黑" panose="020B0503020204020204" pitchFamily="34" charset="-122"/>
                <a:ea typeface="微软雅黑" panose="020B0503020204020204" pitchFamily="34" charset="-122"/>
                <a:sym typeface="Gill Sans" charset="0"/>
              </a:rPr>
              <a:t>的动态</a:t>
            </a:r>
            <a:endParaRPr lang="en-US" altLang="zh-CN" sz="1600" b="1" dirty="0">
              <a:latin typeface="微软雅黑" panose="020B0503020204020204" pitchFamily="34" charset="-122"/>
              <a:ea typeface="微软雅黑" panose="020B0503020204020204" pitchFamily="34" charset="-122"/>
              <a:sym typeface="Gill Sans" charset="0"/>
            </a:endParaRPr>
          </a:p>
          <a:p>
            <a:pPr marL="285750" indent="-285750" fontAlgn="base">
              <a:lnSpc>
                <a:spcPct val="150000"/>
              </a:lnSpc>
              <a:spcBef>
                <a:spcPct val="0"/>
              </a:spcBef>
              <a:spcAft>
                <a:spcPct val="0"/>
              </a:spcAft>
              <a:buFont typeface="Arial" panose="020B0604020202020204" pitchFamily="34" charset="0"/>
              <a:buChar char="•"/>
            </a:pPr>
            <a:r>
              <a:rPr lang="en-US" altLang="zh-CN" sz="1600" b="1" dirty="0" err="1">
                <a:latin typeface="微软雅黑" panose="020B0503020204020204" pitchFamily="34" charset="-122"/>
                <a:ea typeface="微软雅黑" panose="020B0503020204020204" pitchFamily="34" charset="-122"/>
                <a:sym typeface="Gill Sans" charset="0"/>
              </a:rPr>
              <a:t>Api</a:t>
            </a:r>
            <a:r>
              <a:rPr lang="zh-CN" altLang="en-US" sz="1600" b="1" dirty="0">
                <a:latin typeface="微软雅黑" panose="020B0503020204020204" pitchFamily="34" charset="-122"/>
                <a:ea typeface="微软雅黑" panose="020B0503020204020204" pitchFamily="34" charset="-122"/>
                <a:sym typeface="Gill Sans" charset="0"/>
              </a:rPr>
              <a:t>请求的返回格式为</a:t>
            </a:r>
            <a:r>
              <a:rPr lang="en-US" altLang="zh-CN" sz="1600" b="1" dirty="0" err="1">
                <a:latin typeface="微软雅黑" panose="020B0503020204020204" pitchFamily="34" charset="-122"/>
                <a:ea typeface="微软雅黑" panose="020B0503020204020204" pitchFamily="34" charset="-122"/>
                <a:sym typeface="Gill Sans" charset="0"/>
              </a:rPr>
              <a:t>json</a:t>
            </a:r>
            <a:endParaRPr lang="en-US" altLang="zh-CN" sz="1600" b="1" dirty="0">
              <a:latin typeface="微软雅黑" panose="020B0503020204020204" pitchFamily="34" charset="-122"/>
              <a:ea typeface="微软雅黑" panose="020B0503020204020204" pitchFamily="34" charset="-122"/>
              <a:sym typeface="Gill Sans" charset="0"/>
            </a:endParaRPr>
          </a:p>
          <a:p>
            <a:pPr marL="285750" indent="-285750" fontAlgn="base">
              <a:lnSpc>
                <a:spcPct val="150000"/>
              </a:lnSpc>
              <a:spcBef>
                <a:spcPct val="0"/>
              </a:spcBef>
              <a:spcAft>
                <a:spcPct val="0"/>
              </a:spcAft>
              <a:buFont typeface="Arial" panose="020B0604020202020204" pitchFamily="34" charset="0"/>
              <a:buChar char="•"/>
            </a:pPr>
            <a:r>
              <a:rPr lang="zh-CN" altLang="en-US" sz="1600" b="1" dirty="0">
                <a:latin typeface="微软雅黑" panose="020B0503020204020204" pitchFamily="34" charset="-122"/>
                <a:ea typeface="微软雅黑" panose="020B0503020204020204" pitchFamily="34" charset="-122"/>
                <a:sym typeface="Gill Sans" charset="0"/>
              </a:rPr>
              <a:t>依据动态类型进行解析</a:t>
            </a:r>
            <a:endParaRPr lang="en-US" altLang="zh-CN" sz="1600" b="1" dirty="0">
              <a:latin typeface="微软雅黑" panose="020B0503020204020204" pitchFamily="34" charset="-122"/>
              <a:ea typeface="微软雅黑" panose="020B0503020204020204" pitchFamily="34" charset="-122"/>
              <a:sym typeface="Gill Sans" charset="0"/>
            </a:endParaRPr>
          </a:p>
        </p:txBody>
      </p:sp>
      <p:pic>
        <p:nvPicPr>
          <p:cNvPr id="12" name="图片 11">
            <a:extLst>
              <a:ext uri="{FF2B5EF4-FFF2-40B4-BE49-F238E27FC236}">
                <a16:creationId xmlns:a16="http://schemas.microsoft.com/office/drawing/2014/main" id="{FFC3272D-F8D2-015A-F377-2820F9104740}"/>
              </a:ext>
            </a:extLst>
          </p:cNvPr>
          <p:cNvPicPr>
            <a:picLocks noChangeAspect="1"/>
          </p:cNvPicPr>
          <p:nvPr/>
        </p:nvPicPr>
        <p:blipFill>
          <a:blip r:embed="rId3"/>
          <a:stretch>
            <a:fillRect/>
          </a:stretch>
        </p:blipFill>
        <p:spPr>
          <a:xfrm>
            <a:off x="0" y="1268303"/>
            <a:ext cx="2978524" cy="3875197"/>
          </a:xfrm>
          <a:prstGeom prst="rect">
            <a:avLst/>
          </a:prstGeom>
        </p:spPr>
      </p:pic>
    </p:spTree>
    <p:extLst>
      <p:ext uri="{BB962C8B-B14F-4D97-AF65-F5344CB8AC3E}">
        <p14:creationId xmlns:p14="http://schemas.microsoft.com/office/powerpoint/2010/main" val="117505897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3"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占位符 4" descr="C:\Users\Administrator\Desktop\同济图片\微信图片_2019122716120614.jpg微信图片_2019122716120614"/>
          <p:cNvPicPr>
            <a:picLocks noGrp="1" noChangeAspect="1"/>
          </p:cNvPicPr>
          <p:nvPr/>
        </p:nvPicPr>
        <p:blipFill>
          <a:blip r:embed="rId4"/>
          <a:srcRect/>
          <a:stretch>
            <a:fillRect/>
          </a:stretch>
        </p:blipFill>
        <p:spPr>
          <a:xfrm rot="10800000" flipH="1" flipV="1">
            <a:off x="2364740" y="0"/>
            <a:ext cx="6792595" cy="3820795"/>
          </a:xfrm>
          <a:custGeom>
            <a:avLst/>
            <a:gdLst>
              <a:gd name="connsiteX0" fmla="*/ 0 w 8396288"/>
              <a:gd name="connsiteY0" fmla="*/ 0 h 6865938"/>
              <a:gd name="connsiteX1" fmla="*/ 8396288 w 8396288"/>
              <a:gd name="connsiteY1" fmla="*/ 0 h 6865938"/>
              <a:gd name="connsiteX2" fmla="*/ 8396288 w 8396288"/>
              <a:gd name="connsiteY2" fmla="*/ 6865938 h 6865938"/>
            </a:gdLst>
            <a:ahLst/>
            <a:cxnLst>
              <a:cxn ang="0">
                <a:pos x="connsiteX0" y="connsiteY0"/>
              </a:cxn>
              <a:cxn ang="0">
                <a:pos x="connsiteX1" y="connsiteY1"/>
              </a:cxn>
              <a:cxn ang="0">
                <a:pos x="connsiteX2" y="connsiteY2"/>
              </a:cxn>
            </a:cxnLst>
            <a:rect l="l" t="t" r="r" b="b"/>
            <a:pathLst>
              <a:path w="8396288" h="6865938">
                <a:moveTo>
                  <a:pt x="0" y="0"/>
                </a:moveTo>
                <a:lnTo>
                  <a:pt x="8396288" y="0"/>
                </a:lnTo>
                <a:lnTo>
                  <a:pt x="8396288" y="6865938"/>
                </a:lnTo>
                <a:close/>
              </a:path>
            </a:pathLst>
          </a:custGeom>
          <a:solidFill>
            <a:schemeClr val="bg2">
              <a:lumMod val="10000"/>
              <a:lumOff val="90000"/>
            </a:schemeClr>
          </a:solidFill>
        </p:spPr>
      </p:pic>
      <p:sp>
        <p:nvSpPr>
          <p:cNvPr id="67" name="等腰三角形 11"/>
          <p:cNvSpPr/>
          <p:nvPr/>
        </p:nvSpPr>
        <p:spPr>
          <a:xfrm>
            <a:off x="7432395" y="-433042"/>
            <a:ext cx="1843522" cy="1589243"/>
          </a:xfrm>
          <a:prstGeom prst="triangl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7" name="矩形 26"/>
          <p:cNvSpPr/>
          <p:nvPr/>
        </p:nvSpPr>
        <p:spPr>
          <a:xfrm>
            <a:off x="2528057" y="2796169"/>
            <a:ext cx="2898501" cy="553870"/>
          </a:xfrm>
          <a:prstGeom prst="rect">
            <a:avLst/>
          </a:prstGeom>
        </p:spPr>
        <p:txBody>
          <a:bodyPr lIns="0" tIns="0" rIns="0" bIns="0">
            <a:spAutoFit/>
          </a:bodyPr>
          <a:lstStyle/>
          <a:p>
            <a:pPr eaLnBrk="1" hangingPunct="1">
              <a:defRPr/>
            </a:pPr>
            <a:r>
              <a:rPr lang="zh-CN" altLang="en-US" sz="3600" b="1" noProof="1">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数据库设计</a:t>
            </a:r>
          </a:p>
        </p:txBody>
      </p:sp>
      <p:grpSp>
        <p:nvGrpSpPr>
          <p:cNvPr id="30" name="组合 29"/>
          <p:cNvGrpSpPr/>
          <p:nvPr/>
        </p:nvGrpSpPr>
        <p:grpSpPr>
          <a:xfrm>
            <a:off x="1099979" y="2732744"/>
            <a:ext cx="925071" cy="925071"/>
            <a:chOff x="3613705" y="2612219"/>
            <a:chExt cx="1495676" cy="1495676"/>
          </a:xfrm>
        </p:grpSpPr>
        <p:sp>
          <p:nvSpPr>
            <p:cNvPr id="31" name="矩形 30"/>
            <p:cNvSpPr/>
            <p:nvPr/>
          </p:nvSpPr>
          <p:spPr>
            <a:xfrm rot="18900000">
              <a:off x="3613705" y="2612219"/>
              <a:ext cx="1495676" cy="149567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32" name="MH_Others_1"/>
            <p:cNvSpPr txBox="1"/>
            <p:nvPr>
              <p:custDataLst>
                <p:tags r:id="rId1"/>
              </p:custDataLst>
            </p:nvPr>
          </p:nvSpPr>
          <p:spPr>
            <a:xfrm>
              <a:off x="3734451" y="2832978"/>
              <a:ext cx="1258866" cy="1007473"/>
            </a:xfrm>
            <a:prstGeom prst="rect">
              <a:avLst/>
            </a:prstGeom>
            <a:noFill/>
          </p:spPr>
          <p:txBody>
            <a:bodyPr vert="horz" wrap="square" lIns="0" tIns="0" rIns="0" bIns="0" anchor="ctr">
              <a:spAutoFit/>
            </a:bodyPr>
            <a:lstStyle/>
            <a:p>
              <a:pPr algn="ctr" eaLnBrk="1" hangingPunct="1">
                <a:defRPr/>
              </a:pPr>
              <a:r>
                <a:rPr lang="en-US" altLang="zh-CN" sz="4050" b="1" noProof="1">
                  <a:solidFill>
                    <a:schemeClr val="bg1"/>
                  </a:solidFill>
                  <a:latin typeface="Arial" panose="020B0604020202020204" pitchFamily="34" charset="0"/>
                  <a:ea typeface="微软雅黑" panose="020B0503020204020204" pitchFamily="34" charset="-122"/>
                  <a:sym typeface="Arial" panose="020B0604020202020204" pitchFamily="34" charset="0"/>
                </a:rPr>
                <a:t>07</a:t>
              </a:r>
              <a:endParaRPr lang="zh-CN" altLang="en-US" sz="4050" b="1" noProof="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grpSp>
    </p:spTree>
    <p:extLst>
      <p:ext uri="{BB962C8B-B14F-4D97-AF65-F5344CB8AC3E}">
        <p14:creationId xmlns:p14="http://schemas.microsoft.com/office/powerpoint/2010/main" val="250338293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p:stCondLst>
                                    <p:cond delay="0"/>
                                  </p:stCondLst>
                                  <p:childTnLst>
                                    <p:set>
                                      <p:cBhvr>
                                        <p:cTn id="6" dur="1" fill="hold">
                                          <p:stCondLst>
                                            <p:cond delay="0"/>
                                          </p:stCondLst>
                                        </p:cTn>
                                        <p:tgtEl>
                                          <p:spTgt spid="67"/>
                                        </p:tgtEl>
                                        <p:attrNameLst>
                                          <p:attrName>style.visibility</p:attrName>
                                        </p:attrNameLst>
                                      </p:cBhvr>
                                      <p:to>
                                        <p:strVal val="visible"/>
                                      </p:to>
                                    </p:set>
                                    <p:animEffect transition="in" filter="fade">
                                      <p:cBhvr>
                                        <p:cTn id="7" dur="1250"/>
                                        <p:tgtEl>
                                          <p:spTgt spid="67"/>
                                        </p:tgtEl>
                                      </p:cBhvr>
                                    </p:animEffect>
                                    <p:anim calcmode="lin" valueType="num">
                                      <p:cBhvr>
                                        <p:cTn id="8" dur="1250" fill="hold"/>
                                        <p:tgtEl>
                                          <p:spTgt spid="67"/>
                                        </p:tgtEl>
                                        <p:attrNameLst>
                                          <p:attrName>ppt_x</p:attrName>
                                        </p:attrNameLst>
                                      </p:cBhvr>
                                      <p:tavLst>
                                        <p:tav tm="0">
                                          <p:val>
                                            <p:strVal val="#ppt_x"/>
                                          </p:val>
                                        </p:tav>
                                        <p:tav tm="100000">
                                          <p:val>
                                            <p:strVal val="#ppt_x"/>
                                          </p:val>
                                        </p:tav>
                                      </p:tavLst>
                                    </p:anim>
                                    <p:anim calcmode="lin" valueType="num">
                                      <p:cBhvr>
                                        <p:cTn id="9" dur="1125" decel="100000" fill="hold"/>
                                        <p:tgtEl>
                                          <p:spTgt spid="67"/>
                                        </p:tgtEl>
                                        <p:attrNameLst>
                                          <p:attrName>ppt_y</p:attrName>
                                        </p:attrNameLst>
                                      </p:cBhvr>
                                      <p:tavLst>
                                        <p:tav tm="0">
                                          <p:val>
                                            <p:strVal val="#ppt_y+1"/>
                                          </p:val>
                                        </p:tav>
                                        <p:tav tm="100000">
                                          <p:val>
                                            <p:strVal val="#ppt_y-.03"/>
                                          </p:val>
                                        </p:tav>
                                      </p:tavLst>
                                    </p:anim>
                                    <p:anim calcmode="lin" valueType="num">
                                      <p:cBhvr>
                                        <p:cTn id="10" dur="125" accel="100000" fill="hold">
                                          <p:stCondLst>
                                            <p:cond delay="1125"/>
                                          </p:stCondLst>
                                        </p:cTn>
                                        <p:tgtEl>
                                          <p:spTgt spid="67"/>
                                        </p:tgtEl>
                                        <p:attrNameLst>
                                          <p:attrName>ppt_y</p:attrName>
                                        </p:attrNameLst>
                                      </p:cBhvr>
                                      <p:tavLst>
                                        <p:tav tm="0">
                                          <p:val>
                                            <p:strVal val="#ppt_y-.03"/>
                                          </p:val>
                                        </p:tav>
                                        <p:tav tm="100000">
                                          <p:val>
                                            <p:strVal val="#ppt_y"/>
                                          </p:val>
                                        </p:tav>
                                      </p:tavLst>
                                    </p:anim>
                                  </p:childTnLst>
                                </p:cTn>
                              </p:par>
                            </p:childTnLst>
                          </p:cTn>
                        </p:par>
                        <p:par>
                          <p:cTn id="11" fill="hold">
                            <p:stCondLst>
                              <p:cond delay="1500"/>
                            </p:stCondLst>
                            <p:childTnLst>
                              <p:par>
                                <p:cTn id="12" presetID="2" presetClass="entr" presetSubtype="1" fill="hold" nodeType="afterEffect">
                                  <p:stCondLst>
                                    <p:cond delay="0"/>
                                  </p:stCondLst>
                                  <p:childTnLst>
                                    <p:set>
                                      <p:cBhvr>
                                        <p:cTn id="13" dur="1" fill="hold">
                                          <p:stCondLst>
                                            <p:cond delay="0"/>
                                          </p:stCondLst>
                                        </p:cTn>
                                        <p:tgtEl>
                                          <p:spTgt spid="30"/>
                                        </p:tgtEl>
                                        <p:attrNameLst>
                                          <p:attrName>style.visibility</p:attrName>
                                        </p:attrNameLst>
                                      </p:cBhvr>
                                      <p:to>
                                        <p:strVal val="visible"/>
                                      </p:to>
                                    </p:set>
                                    <p:anim calcmode="lin" valueType="num">
                                      <p:cBhvr additive="base">
                                        <p:cTn id="14" dur="500" fill="hold"/>
                                        <p:tgtEl>
                                          <p:spTgt spid="30"/>
                                        </p:tgtEl>
                                        <p:attrNameLst>
                                          <p:attrName>ppt_x</p:attrName>
                                        </p:attrNameLst>
                                      </p:cBhvr>
                                      <p:tavLst>
                                        <p:tav tm="0">
                                          <p:val>
                                            <p:strVal val="#ppt_x"/>
                                          </p:val>
                                        </p:tav>
                                        <p:tav tm="100000">
                                          <p:val>
                                            <p:strVal val="#ppt_x"/>
                                          </p:val>
                                        </p:tav>
                                      </p:tavLst>
                                    </p:anim>
                                    <p:anim calcmode="lin" valueType="num">
                                      <p:cBhvr additive="base">
                                        <p:cTn id="15" dur="500" fill="hold"/>
                                        <p:tgtEl>
                                          <p:spTgt spid="30"/>
                                        </p:tgtEl>
                                        <p:attrNameLst>
                                          <p:attrName>ppt_y</p:attrName>
                                        </p:attrNameLst>
                                      </p:cBhvr>
                                      <p:tavLst>
                                        <p:tav tm="0">
                                          <p:val>
                                            <p:strVal val="0-#ppt_h/2"/>
                                          </p:val>
                                        </p:tav>
                                        <p:tav tm="100000">
                                          <p:val>
                                            <p:strVal val="#ppt_y"/>
                                          </p:val>
                                        </p:tav>
                                      </p:tavLst>
                                    </p:anim>
                                  </p:childTnLst>
                                </p:cTn>
                              </p:par>
                            </p:childTnLst>
                          </p:cTn>
                        </p:par>
                        <p:par>
                          <p:cTn id="16" fill="hold">
                            <p:stCondLst>
                              <p:cond delay="2000"/>
                            </p:stCondLst>
                            <p:childTnLst>
                              <p:par>
                                <p:cTn id="17" presetID="23" presetClass="entr" presetSubtype="32" fill="hold" grpId="0" nodeType="afterEffect">
                                  <p:stCondLst>
                                    <p:cond delay="0"/>
                                  </p:stCondLst>
                                  <p:childTnLst>
                                    <p:set>
                                      <p:cBhvr>
                                        <p:cTn id="18" dur="1" fill="hold">
                                          <p:stCondLst>
                                            <p:cond delay="0"/>
                                          </p:stCondLst>
                                        </p:cTn>
                                        <p:tgtEl>
                                          <p:spTgt spid="27"/>
                                        </p:tgtEl>
                                        <p:attrNameLst>
                                          <p:attrName>style.visibility</p:attrName>
                                        </p:attrNameLst>
                                      </p:cBhvr>
                                      <p:to>
                                        <p:strVal val="visible"/>
                                      </p:to>
                                    </p:set>
                                    <p:anim calcmode="lin" valueType="num">
                                      <p:cBhvr>
                                        <p:cTn id="19" dur="500" fill="hold"/>
                                        <p:tgtEl>
                                          <p:spTgt spid="27"/>
                                        </p:tgtEl>
                                        <p:attrNameLst>
                                          <p:attrName>ppt_w</p:attrName>
                                        </p:attrNameLst>
                                      </p:cBhvr>
                                      <p:tavLst>
                                        <p:tav tm="0">
                                          <p:val>
                                            <p:strVal val="4*#ppt_w"/>
                                          </p:val>
                                        </p:tav>
                                        <p:tav tm="100000">
                                          <p:val>
                                            <p:strVal val="#ppt_w"/>
                                          </p:val>
                                        </p:tav>
                                      </p:tavLst>
                                    </p:anim>
                                    <p:anim calcmode="lin" valueType="num">
                                      <p:cBhvr>
                                        <p:cTn id="20" dur="500" fill="hold"/>
                                        <p:tgtEl>
                                          <p:spTgt spid="27"/>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animBg="1"/>
      <p:bldP spid="27" grpId="0"/>
    </p:bld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grpSp>
        <p:nvGrpSpPr>
          <p:cNvPr id="20" name="组合 19"/>
          <p:cNvGrpSpPr/>
          <p:nvPr/>
        </p:nvGrpSpPr>
        <p:grpSpPr>
          <a:xfrm>
            <a:off x="2714538" y="340191"/>
            <a:ext cx="6139168" cy="129804"/>
            <a:chOff x="2713964" y="340296"/>
            <a:chExt cx="6141063" cy="129844"/>
          </a:xfrm>
        </p:grpSpPr>
        <p:cxnSp>
          <p:nvCxnSpPr>
            <p:cNvPr id="21" name="直接连接符 20"/>
            <p:cNvCxnSpPr>
              <a:endCxn id="22" idx="3"/>
            </p:cNvCxnSpPr>
            <p:nvPr/>
          </p:nvCxnSpPr>
          <p:spPr>
            <a:xfrm flipH="1">
              <a:off x="2843808" y="405218"/>
              <a:ext cx="6011219" cy="0"/>
            </a:xfrm>
            <a:prstGeom prst="line">
              <a:avLst/>
            </a:prstGeom>
            <a:ln>
              <a:solidFill>
                <a:schemeClr val="tx2">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2" name="矩形 21"/>
            <p:cNvSpPr/>
            <p:nvPr/>
          </p:nvSpPr>
          <p:spPr>
            <a:xfrm>
              <a:off x="2713964" y="340296"/>
              <a:ext cx="129844" cy="129844"/>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grpSp>
      <p:sp>
        <p:nvSpPr>
          <p:cNvPr id="23" name="KSO_GT1.1.1"/>
          <p:cNvSpPr txBox="1"/>
          <p:nvPr/>
        </p:nvSpPr>
        <p:spPr>
          <a:xfrm>
            <a:off x="1439955" y="308574"/>
            <a:ext cx="1190258" cy="247574"/>
          </a:xfrm>
          <a:prstGeom prst="rect">
            <a:avLst/>
          </a:prstGeom>
          <a:noFill/>
          <a:ln>
            <a:noFill/>
          </a:ln>
        </p:spPr>
        <p:txBody>
          <a:bodyPr lIns="0" tIns="0" rIns="0" bIns="0"/>
          <a:lstStyle>
            <a:lvl1pPr defTabSz="464820">
              <a:defRPr sz="1400">
                <a:solidFill>
                  <a:schemeClr val="tx1"/>
                </a:solidFill>
                <a:latin typeface="微软雅黑" panose="020B0503020204020204" pitchFamily="34" charset="-122"/>
                <a:ea typeface="微软雅黑" panose="020B0503020204020204" pitchFamily="34" charset="-122"/>
              </a:defRPr>
            </a:lvl1pPr>
            <a:lvl2pPr marL="755650" indent="-290830" defTabSz="464820">
              <a:defRPr sz="1400">
                <a:solidFill>
                  <a:schemeClr val="tx1"/>
                </a:solidFill>
                <a:latin typeface="微软雅黑" panose="020B0503020204020204" pitchFamily="34" charset="-122"/>
                <a:ea typeface="微软雅黑" panose="020B0503020204020204" pitchFamily="34" charset="-122"/>
              </a:defRPr>
            </a:lvl2pPr>
            <a:lvl3pPr marL="1160780" indent="-230505" defTabSz="464820">
              <a:defRPr sz="1400">
                <a:solidFill>
                  <a:schemeClr val="tx1"/>
                </a:solidFill>
                <a:latin typeface="微软雅黑" panose="020B0503020204020204" pitchFamily="34" charset="-122"/>
                <a:ea typeface="微软雅黑" panose="020B0503020204020204" pitchFamily="34" charset="-122"/>
              </a:defRPr>
            </a:lvl3pPr>
            <a:lvl4pPr marL="1625600" indent="-230505" defTabSz="464820">
              <a:defRPr sz="1400">
                <a:solidFill>
                  <a:schemeClr val="tx1"/>
                </a:solidFill>
                <a:latin typeface="微软雅黑" panose="020B0503020204020204" pitchFamily="34" charset="-122"/>
                <a:ea typeface="微软雅黑" panose="020B0503020204020204" pitchFamily="34" charset="-122"/>
              </a:defRPr>
            </a:lvl4pPr>
            <a:lvl5pPr marL="2091055" indent="-231775" defTabSz="464820">
              <a:defRPr sz="1400">
                <a:solidFill>
                  <a:schemeClr val="tx1"/>
                </a:solidFill>
                <a:latin typeface="微软雅黑" panose="020B0503020204020204" pitchFamily="34" charset="-122"/>
                <a:ea typeface="微软雅黑" panose="020B0503020204020204" pitchFamily="34" charset="-122"/>
              </a:defRPr>
            </a:lvl5pPr>
            <a:lvl6pPr marL="2548255" indent="-231775" algn="ctr" defTabSz="464820" eaLnBrk="0" fontAlgn="ctr" hangingPunct="0">
              <a:spcBef>
                <a:spcPct val="0"/>
              </a:spcBef>
              <a:spcAft>
                <a:spcPct val="0"/>
              </a:spcAft>
              <a:buClr>
                <a:srgbClr val="FF0000"/>
              </a:buClr>
              <a:buSzPct val="70000"/>
              <a:buFont typeface="Arial" panose="020B0604020202020204" pitchFamily="34" charset="0"/>
              <a:defRPr sz="1400">
                <a:solidFill>
                  <a:schemeClr val="tx1"/>
                </a:solidFill>
                <a:latin typeface="微软雅黑" panose="020B0503020204020204" pitchFamily="34" charset="-122"/>
                <a:ea typeface="微软雅黑" panose="020B0503020204020204" pitchFamily="34" charset="-122"/>
              </a:defRPr>
            </a:lvl6pPr>
            <a:lvl7pPr marL="3005455" indent="-231775" algn="ctr" defTabSz="464820" eaLnBrk="0" fontAlgn="ctr" hangingPunct="0">
              <a:spcBef>
                <a:spcPct val="0"/>
              </a:spcBef>
              <a:spcAft>
                <a:spcPct val="0"/>
              </a:spcAft>
              <a:buClr>
                <a:srgbClr val="FF0000"/>
              </a:buClr>
              <a:buSzPct val="70000"/>
              <a:buFont typeface="Arial" panose="020B0604020202020204" pitchFamily="34" charset="0"/>
              <a:defRPr sz="1400">
                <a:solidFill>
                  <a:schemeClr val="tx1"/>
                </a:solidFill>
                <a:latin typeface="微软雅黑" panose="020B0503020204020204" pitchFamily="34" charset="-122"/>
                <a:ea typeface="微软雅黑" panose="020B0503020204020204" pitchFamily="34" charset="-122"/>
              </a:defRPr>
            </a:lvl7pPr>
            <a:lvl8pPr marL="3462655" indent="-231775" algn="ctr" defTabSz="464820" eaLnBrk="0" fontAlgn="ctr" hangingPunct="0">
              <a:spcBef>
                <a:spcPct val="0"/>
              </a:spcBef>
              <a:spcAft>
                <a:spcPct val="0"/>
              </a:spcAft>
              <a:buClr>
                <a:srgbClr val="FF0000"/>
              </a:buClr>
              <a:buSzPct val="70000"/>
              <a:buFont typeface="Arial" panose="020B0604020202020204" pitchFamily="34" charset="0"/>
              <a:defRPr sz="1400">
                <a:solidFill>
                  <a:schemeClr val="tx1"/>
                </a:solidFill>
                <a:latin typeface="微软雅黑" panose="020B0503020204020204" pitchFamily="34" charset="-122"/>
                <a:ea typeface="微软雅黑" panose="020B0503020204020204" pitchFamily="34" charset="-122"/>
              </a:defRPr>
            </a:lvl8pPr>
            <a:lvl9pPr marL="3919855" indent="-231775" algn="ctr" defTabSz="464820" eaLnBrk="0" fontAlgn="ctr" hangingPunct="0">
              <a:spcBef>
                <a:spcPct val="0"/>
              </a:spcBef>
              <a:spcAft>
                <a:spcPct val="0"/>
              </a:spcAft>
              <a:buClr>
                <a:srgbClr val="FF0000"/>
              </a:buClr>
              <a:buSzPct val="70000"/>
              <a:buFont typeface="Arial" panose="020B0604020202020204" pitchFamily="34" charset="0"/>
              <a:defRPr sz="1400">
                <a:solidFill>
                  <a:schemeClr val="tx1"/>
                </a:solidFill>
                <a:latin typeface="微软雅黑" panose="020B0503020204020204" pitchFamily="34" charset="-122"/>
                <a:ea typeface="微软雅黑" panose="020B0503020204020204" pitchFamily="34" charset="-122"/>
              </a:defRPr>
            </a:lvl9pPr>
          </a:lstStyle>
          <a:p>
            <a:pPr algn="ctr" eaLnBrk="1" fontAlgn="base" hangingPunct="1">
              <a:lnSpc>
                <a:spcPct val="120000"/>
              </a:lnSpc>
              <a:buClrTx/>
              <a:buSzTx/>
              <a:buFontTx/>
              <a:buNone/>
            </a:pPr>
            <a:r>
              <a:rPr lang="zh-CN" altLang="en-US" sz="1200" dirty="0">
                <a:solidFill>
                  <a:schemeClr val="tx1">
                    <a:lumMod val="50000"/>
                    <a:lumOff val="50000"/>
                  </a:schemeClr>
                </a:solidFill>
              </a:rPr>
              <a:t>数据库设计</a:t>
            </a:r>
            <a:endParaRPr lang="en-US" altLang="zh-CN" sz="1200" dirty="0">
              <a:solidFill>
                <a:schemeClr val="tx1">
                  <a:lumMod val="50000"/>
                  <a:lumOff val="50000"/>
                </a:schemeClr>
              </a:solidFill>
            </a:endParaRPr>
          </a:p>
        </p:txBody>
      </p:sp>
      <p:sp>
        <p:nvSpPr>
          <p:cNvPr id="24" name="矩形 23"/>
          <p:cNvSpPr/>
          <p:nvPr/>
        </p:nvSpPr>
        <p:spPr>
          <a:xfrm>
            <a:off x="894034" y="302638"/>
            <a:ext cx="443787" cy="443787"/>
          </a:xfrm>
          <a:prstGeom prst="rect">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25" name="矩形 24"/>
          <p:cNvSpPr/>
          <p:nvPr/>
        </p:nvSpPr>
        <p:spPr>
          <a:xfrm>
            <a:off x="601482" y="135387"/>
            <a:ext cx="443787" cy="443787"/>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0" name="TextBox 99">
            <a:extLst>
              <a:ext uri="{FF2B5EF4-FFF2-40B4-BE49-F238E27FC236}">
                <a16:creationId xmlns:a16="http://schemas.microsoft.com/office/drawing/2014/main" id="{F870531D-8EC5-0D19-915B-C55F4E950358}"/>
              </a:ext>
            </a:extLst>
          </p:cNvPr>
          <p:cNvSpPr txBox="1"/>
          <p:nvPr/>
        </p:nvSpPr>
        <p:spPr>
          <a:xfrm>
            <a:off x="413397" y="837223"/>
            <a:ext cx="2301141" cy="487231"/>
          </a:xfrm>
          <a:prstGeom prst="rect">
            <a:avLst/>
          </a:prstGeom>
          <a:noFill/>
        </p:spPr>
        <p:txBody>
          <a:bodyPr wrap="square" lIns="68563" tIns="34281" rIns="68563" bIns="34281">
            <a:spAutoFit/>
          </a:bodyPr>
          <a:lstStyle>
            <a:lvl1pPr eaLnBrk="0" hangingPunct="0">
              <a:defRPr sz="3600">
                <a:solidFill>
                  <a:schemeClr val="tx1"/>
                </a:solidFill>
                <a:latin typeface="Lato Light" charset="0"/>
                <a:ea typeface="MS PGothic" panose="020B0600070205080204" pitchFamily="34" charset="-128"/>
              </a:defRPr>
            </a:lvl1pPr>
            <a:lvl2pPr marL="742950" indent="-285750" eaLnBrk="0" hangingPunct="0">
              <a:defRPr sz="3600">
                <a:solidFill>
                  <a:schemeClr val="tx1"/>
                </a:solidFill>
                <a:latin typeface="Lato Light" charset="0"/>
                <a:ea typeface="MS PGothic" panose="020B0600070205080204" pitchFamily="34" charset="-128"/>
              </a:defRPr>
            </a:lvl2pPr>
            <a:lvl3pPr marL="1143000" indent="-228600" eaLnBrk="0" hangingPunct="0">
              <a:defRPr sz="3600">
                <a:solidFill>
                  <a:schemeClr val="tx1"/>
                </a:solidFill>
                <a:latin typeface="Lato Light" charset="0"/>
                <a:ea typeface="MS PGothic" panose="020B0600070205080204" pitchFamily="34" charset="-128"/>
              </a:defRPr>
            </a:lvl3pPr>
            <a:lvl4pPr marL="1600200" indent="-228600" eaLnBrk="0" hangingPunct="0">
              <a:defRPr sz="3600">
                <a:solidFill>
                  <a:schemeClr val="tx1"/>
                </a:solidFill>
                <a:latin typeface="Lato Light" charset="0"/>
                <a:ea typeface="MS PGothic" panose="020B0600070205080204" pitchFamily="34" charset="-128"/>
              </a:defRPr>
            </a:lvl4pPr>
            <a:lvl5pPr marL="2057400" indent="-228600" eaLnBrk="0" hangingPunct="0">
              <a:defRPr sz="3600">
                <a:solidFill>
                  <a:schemeClr val="tx1"/>
                </a:solidFill>
                <a:latin typeface="Lato Light" charset="0"/>
                <a:ea typeface="MS PGothic" panose="020B0600070205080204" pitchFamily="34" charset="-128"/>
              </a:defRPr>
            </a:lvl5pPr>
            <a:lvl6pPr marL="2514600" indent="-228600" defTabSz="1826895" eaLnBrk="0" fontAlgn="base" hangingPunct="0">
              <a:spcBef>
                <a:spcPct val="0"/>
              </a:spcBef>
              <a:spcAft>
                <a:spcPct val="0"/>
              </a:spcAft>
              <a:defRPr sz="3600">
                <a:solidFill>
                  <a:schemeClr val="tx1"/>
                </a:solidFill>
                <a:latin typeface="Lato Light" charset="0"/>
                <a:ea typeface="MS PGothic" panose="020B0600070205080204" pitchFamily="34" charset="-128"/>
              </a:defRPr>
            </a:lvl6pPr>
            <a:lvl7pPr marL="2971800" indent="-228600" defTabSz="1826895" eaLnBrk="0" fontAlgn="base" hangingPunct="0">
              <a:spcBef>
                <a:spcPct val="0"/>
              </a:spcBef>
              <a:spcAft>
                <a:spcPct val="0"/>
              </a:spcAft>
              <a:defRPr sz="3600">
                <a:solidFill>
                  <a:schemeClr val="tx1"/>
                </a:solidFill>
                <a:latin typeface="Lato Light" charset="0"/>
                <a:ea typeface="MS PGothic" panose="020B0600070205080204" pitchFamily="34" charset="-128"/>
              </a:defRPr>
            </a:lvl7pPr>
            <a:lvl8pPr marL="3429000" indent="-228600" defTabSz="1826895" eaLnBrk="0" fontAlgn="base" hangingPunct="0">
              <a:spcBef>
                <a:spcPct val="0"/>
              </a:spcBef>
              <a:spcAft>
                <a:spcPct val="0"/>
              </a:spcAft>
              <a:defRPr sz="3600">
                <a:solidFill>
                  <a:schemeClr val="tx1"/>
                </a:solidFill>
                <a:latin typeface="Lato Light" charset="0"/>
                <a:ea typeface="MS PGothic" panose="020B0600070205080204" pitchFamily="34" charset="-128"/>
              </a:defRPr>
            </a:lvl8pPr>
            <a:lvl9pPr marL="3886200" indent="-228600" defTabSz="1826895" eaLnBrk="0" fontAlgn="base" hangingPunct="0">
              <a:spcBef>
                <a:spcPct val="0"/>
              </a:spcBef>
              <a:spcAft>
                <a:spcPct val="0"/>
              </a:spcAft>
              <a:defRPr sz="3600">
                <a:solidFill>
                  <a:schemeClr val="tx1"/>
                </a:solidFill>
                <a:latin typeface="Lato Light" charset="0"/>
                <a:ea typeface="MS PGothic" panose="020B0600070205080204" pitchFamily="34" charset="-128"/>
              </a:defRPr>
            </a:lvl9pPr>
          </a:lstStyle>
          <a:p>
            <a:pPr fontAlgn="base">
              <a:lnSpc>
                <a:spcPct val="125000"/>
              </a:lnSpc>
              <a:spcBef>
                <a:spcPct val="0"/>
              </a:spcBef>
              <a:spcAft>
                <a:spcPct val="0"/>
              </a:spcAft>
            </a:pPr>
            <a:r>
              <a:rPr lang="zh-CN" altLang="en-US" sz="2400" dirty="0">
                <a:solidFill>
                  <a:schemeClr val="tx1">
                    <a:lumMod val="75000"/>
                    <a:lumOff val="25000"/>
                  </a:schemeClr>
                </a:solidFill>
                <a:ea typeface="微软雅黑" panose="020B0503020204020204" pitchFamily="34" charset="-122"/>
              </a:rPr>
              <a:t>全局</a:t>
            </a:r>
            <a:r>
              <a:rPr lang="en-US" altLang="zh-CN" sz="2400" dirty="0">
                <a:solidFill>
                  <a:schemeClr val="tx1">
                    <a:lumMod val="75000"/>
                    <a:lumOff val="25000"/>
                  </a:schemeClr>
                </a:solidFill>
                <a:ea typeface="微软雅黑" panose="020B0503020204020204" pitchFamily="34" charset="-122"/>
              </a:rPr>
              <a:t>E-R</a:t>
            </a:r>
            <a:r>
              <a:rPr lang="zh-CN" altLang="en-US" sz="2400" dirty="0">
                <a:solidFill>
                  <a:schemeClr val="tx1">
                    <a:lumMod val="75000"/>
                    <a:lumOff val="25000"/>
                  </a:schemeClr>
                </a:solidFill>
                <a:ea typeface="微软雅黑" panose="020B0503020204020204" pitchFamily="34" charset="-122"/>
              </a:rPr>
              <a:t>图</a:t>
            </a:r>
            <a:endParaRPr lang="en-US" altLang="zh-CN" sz="2400" dirty="0">
              <a:solidFill>
                <a:schemeClr val="tx1">
                  <a:lumMod val="75000"/>
                  <a:lumOff val="25000"/>
                </a:schemeClr>
              </a:solidFill>
              <a:ea typeface="微软雅黑" panose="020B0503020204020204" pitchFamily="34" charset="-122"/>
            </a:endParaRPr>
          </a:p>
        </p:txBody>
      </p:sp>
      <p:pic>
        <p:nvPicPr>
          <p:cNvPr id="11" name="图片 10">
            <a:extLst>
              <a:ext uri="{FF2B5EF4-FFF2-40B4-BE49-F238E27FC236}">
                <a16:creationId xmlns:a16="http://schemas.microsoft.com/office/drawing/2014/main" id="{6E3C6F0D-3D02-FFA3-A2C9-9968FB2B13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23" y="1324453"/>
            <a:ext cx="6933725" cy="3819045"/>
          </a:xfrm>
          <a:prstGeom prst="rect">
            <a:avLst/>
          </a:prstGeom>
        </p:spPr>
      </p:pic>
    </p:spTree>
    <p:extLst>
      <p:ext uri="{BB962C8B-B14F-4D97-AF65-F5344CB8AC3E}">
        <p14:creationId xmlns:p14="http://schemas.microsoft.com/office/powerpoint/2010/main" val="411117330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grpSp>
        <p:nvGrpSpPr>
          <p:cNvPr id="20" name="组合 19"/>
          <p:cNvGrpSpPr/>
          <p:nvPr/>
        </p:nvGrpSpPr>
        <p:grpSpPr>
          <a:xfrm>
            <a:off x="2714538" y="340191"/>
            <a:ext cx="6139168" cy="129804"/>
            <a:chOff x="2713964" y="340296"/>
            <a:chExt cx="6141063" cy="129844"/>
          </a:xfrm>
        </p:grpSpPr>
        <p:cxnSp>
          <p:nvCxnSpPr>
            <p:cNvPr id="21" name="直接连接符 20"/>
            <p:cNvCxnSpPr>
              <a:endCxn id="22" idx="3"/>
            </p:cNvCxnSpPr>
            <p:nvPr/>
          </p:nvCxnSpPr>
          <p:spPr>
            <a:xfrm flipH="1">
              <a:off x="2843808" y="405218"/>
              <a:ext cx="6011219" cy="0"/>
            </a:xfrm>
            <a:prstGeom prst="line">
              <a:avLst/>
            </a:prstGeom>
            <a:ln>
              <a:solidFill>
                <a:schemeClr val="tx2">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2" name="矩形 21"/>
            <p:cNvSpPr/>
            <p:nvPr/>
          </p:nvSpPr>
          <p:spPr>
            <a:xfrm>
              <a:off x="2713964" y="340296"/>
              <a:ext cx="129844" cy="129844"/>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grpSp>
      <p:sp>
        <p:nvSpPr>
          <p:cNvPr id="23" name="KSO_GT1.1.1"/>
          <p:cNvSpPr txBox="1"/>
          <p:nvPr/>
        </p:nvSpPr>
        <p:spPr>
          <a:xfrm>
            <a:off x="1439955" y="308574"/>
            <a:ext cx="1190258" cy="247574"/>
          </a:xfrm>
          <a:prstGeom prst="rect">
            <a:avLst/>
          </a:prstGeom>
          <a:noFill/>
          <a:ln>
            <a:noFill/>
          </a:ln>
        </p:spPr>
        <p:txBody>
          <a:bodyPr lIns="0" tIns="0" rIns="0" bIns="0"/>
          <a:lstStyle>
            <a:lvl1pPr defTabSz="464820">
              <a:defRPr sz="1400">
                <a:solidFill>
                  <a:schemeClr val="tx1"/>
                </a:solidFill>
                <a:latin typeface="微软雅黑" panose="020B0503020204020204" pitchFamily="34" charset="-122"/>
                <a:ea typeface="微软雅黑" panose="020B0503020204020204" pitchFamily="34" charset="-122"/>
              </a:defRPr>
            </a:lvl1pPr>
            <a:lvl2pPr marL="755650" indent="-290830" defTabSz="464820">
              <a:defRPr sz="1400">
                <a:solidFill>
                  <a:schemeClr val="tx1"/>
                </a:solidFill>
                <a:latin typeface="微软雅黑" panose="020B0503020204020204" pitchFamily="34" charset="-122"/>
                <a:ea typeface="微软雅黑" panose="020B0503020204020204" pitchFamily="34" charset="-122"/>
              </a:defRPr>
            </a:lvl2pPr>
            <a:lvl3pPr marL="1160780" indent="-230505" defTabSz="464820">
              <a:defRPr sz="1400">
                <a:solidFill>
                  <a:schemeClr val="tx1"/>
                </a:solidFill>
                <a:latin typeface="微软雅黑" panose="020B0503020204020204" pitchFamily="34" charset="-122"/>
                <a:ea typeface="微软雅黑" panose="020B0503020204020204" pitchFamily="34" charset="-122"/>
              </a:defRPr>
            </a:lvl3pPr>
            <a:lvl4pPr marL="1625600" indent="-230505" defTabSz="464820">
              <a:defRPr sz="1400">
                <a:solidFill>
                  <a:schemeClr val="tx1"/>
                </a:solidFill>
                <a:latin typeface="微软雅黑" panose="020B0503020204020204" pitchFamily="34" charset="-122"/>
                <a:ea typeface="微软雅黑" panose="020B0503020204020204" pitchFamily="34" charset="-122"/>
              </a:defRPr>
            </a:lvl4pPr>
            <a:lvl5pPr marL="2091055" indent="-231775" defTabSz="464820">
              <a:defRPr sz="1400">
                <a:solidFill>
                  <a:schemeClr val="tx1"/>
                </a:solidFill>
                <a:latin typeface="微软雅黑" panose="020B0503020204020204" pitchFamily="34" charset="-122"/>
                <a:ea typeface="微软雅黑" panose="020B0503020204020204" pitchFamily="34" charset="-122"/>
              </a:defRPr>
            </a:lvl5pPr>
            <a:lvl6pPr marL="2548255" indent="-231775" algn="ctr" defTabSz="464820" eaLnBrk="0" fontAlgn="ctr" hangingPunct="0">
              <a:spcBef>
                <a:spcPct val="0"/>
              </a:spcBef>
              <a:spcAft>
                <a:spcPct val="0"/>
              </a:spcAft>
              <a:buClr>
                <a:srgbClr val="FF0000"/>
              </a:buClr>
              <a:buSzPct val="70000"/>
              <a:buFont typeface="Arial" panose="020B0604020202020204" pitchFamily="34" charset="0"/>
              <a:defRPr sz="1400">
                <a:solidFill>
                  <a:schemeClr val="tx1"/>
                </a:solidFill>
                <a:latin typeface="微软雅黑" panose="020B0503020204020204" pitchFamily="34" charset="-122"/>
                <a:ea typeface="微软雅黑" panose="020B0503020204020204" pitchFamily="34" charset="-122"/>
              </a:defRPr>
            </a:lvl6pPr>
            <a:lvl7pPr marL="3005455" indent="-231775" algn="ctr" defTabSz="464820" eaLnBrk="0" fontAlgn="ctr" hangingPunct="0">
              <a:spcBef>
                <a:spcPct val="0"/>
              </a:spcBef>
              <a:spcAft>
                <a:spcPct val="0"/>
              </a:spcAft>
              <a:buClr>
                <a:srgbClr val="FF0000"/>
              </a:buClr>
              <a:buSzPct val="70000"/>
              <a:buFont typeface="Arial" panose="020B0604020202020204" pitchFamily="34" charset="0"/>
              <a:defRPr sz="1400">
                <a:solidFill>
                  <a:schemeClr val="tx1"/>
                </a:solidFill>
                <a:latin typeface="微软雅黑" panose="020B0503020204020204" pitchFamily="34" charset="-122"/>
                <a:ea typeface="微软雅黑" panose="020B0503020204020204" pitchFamily="34" charset="-122"/>
              </a:defRPr>
            </a:lvl7pPr>
            <a:lvl8pPr marL="3462655" indent="-231775" algn="ctr" defTabSz="464820" eaLnBrk="0" fontAlgn="ctr" hangingPunct="0">
              <a:spcBef>
                <a:spcPct val="0"/>
              </a:spcBef>
              <a:spcAft>
                <a:spcPct val="0"/>
              </a:spcAft>
              <a:buClr>
                <a:srgbClr val="FF0000"/>
              </a:buClr>
              <a:buSzPct val="70000"/>
              <a:buFont typeface="Arial" panose="020B0604020202020204" pitchFamily="34" charset="0"/>
              <a:defRPr sz="1400">
                <a:solidFill>
                  <a:schemeClr val="tx1"/>
                </a:solidFill>
                <a:latin typeface="微软雅黑" panose="020B0503020204020204" pitchFamily="34" charset="-122"/>
                <a:ea typeface="微软雅黑" panose="020B0503020204020204" pitchFamily="34" charset="-122"/>
              </a:defRPr>
            </a:lvl8pPr>
            <a:lvl9pPr marL="3919855" indent="-231775" algn="ctr" defTabSz="464820" eaLnBrk="0" fontAlgn="ctr" hangingPunct="0">
              <a:spcBef>
                <a:spcPct val="0"/>
              </a:spcBef>
              <a:spcAft>
                <a:spcPct val="0"/>
              </a:spcAft>
              <a:buClr>
                <a:srgbClr val="FF0000"/>
              </a:buClr>
              <a:buSzPct val="70000"/>
              <a:buFont typeface="Arial" panose="020B0604020202020204" pitchFamily="34" charset="0"/>
              <a:defRPr sz="1400">
                <a:solidFill>
                  <a:schemeClr val="tx1"/>
                </a:solidFill>
                <a:latin typeface="微软雅黑" panose="020B0503020204020204" pitchFamily="34" charset="-122"/>
                <a:ea typeface="微软雅黑" panose="020B0503020204020204" pitchFamily="34" charset="-122"/>
              </a:defRPr>
            </a:lvl9pPr>
          </a:lstStyle>
          <a:p>
            <a:pPr algn="ctr" eaLnBrk="1" fontAlgn="base" hangingPunct="1">
              <a:lnSpc>
                <a:spcPct val="120000"/>
              </a:lnSpc>
              <a:buClrTx/>
              <a:buSzTx/>
              <a:buFontTx/>
              <a:buNone/>
            </a:pPr>
            <a:r>
              <a:rPr lang="zh-CN" altLang="en-US" sz="1200" dirty="0">
                <a:solidFill>
                  <a:schemeClr val="tx1">
                    <a:lumMod val="50000"/>
                    <a:lumOff val="50000"/>
                  </a:schemeClr>
                </a:solidFill>
              </a:rPr>
              <a:t>数据库设计</a:t>
            </a:r>
            <a:endParaRPr lang="en-US" altLang="zh-CN" sz="1200" dirty="0">
              <a:solidFill>
                <a:schemeClr val="tx1">
                  <a:lumMod val="50000"/>
                  <a:lumOff val="50000"/>
                </a:schemeClr>
              </a:solidFill>
            </a:endParaRPr>
          </a:p>
        </p:txBody>
      </p:sp>
      <p:sp>
        <p:nvSpPr>
          <p:cNvPr id="24" name="矩形 23"/>
          <p:cNvSpPr/>
          <p:nvPr/>
        </p:nvSpPr>
        <p:spPr>
          <a:xfrm>
            <a:off x="894034" y="302638"/>
            <a:ext cx="443787" cy="443787"/>
          </a:xfrm>
          <a:prstGeom prst="rect">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25" name="矩形 24"/>
          <p:cNvSpPr/>
          <p:nvPr/>
        </p:nvSpPr>
        <p:spPr>
          <a:xfrm>
            <a:off x="601482" y="135387"/>
            <a:ext cx="443787" cy="443787"/>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0" name="TextBox 99">
            <a:extLst>
              <a:ext uri="{FF2B5EF4-FFF2-40B4-BE49-F238E27FC236}">
                <a16:creationId xmlns:a16="http://schemas.microsoft.com/office/drawing/2014/main" id="{F870531D-8EC5-0D19-915B-C55F4E950358}"/>
              </a:ext>
            </a:extLst>
          </p:cNvPr>
          <p:cNvSpPr txBox="1"/>
          <p:nvPr/>
        </p:nvSpPr>
        <p:spPr>
          <a:xfrm>
            <a:off x="413397" y="837223"/>
            <a:ext cx="2301141" cy="487231"/>
          </a:xfrm>
          <a:prstGeom prst="rect">
            <a:avLst/>
          </a:prstGeom>
          <a:noFill/>
        </p:spPr>
        <p:txBody>
          <a:bodyPr wrap="square" lIns="68563" tIns="34281" rIns="68563" bIns="34281">
            <a:spAutoFit/>
          </a:bodyPr>
          <a:lstStyle>
            <a:lvl1pPr eaLnBrk="0" hangingPunct="0">
              <a:defRPr sz="3600">
                <a:solidFill>
                  <a:schemeClr val="tx1"/>
                </a:solidFill>
                <a:latin typeface="Lato Light" charset="0"/>
                <a:ea typeface="MS PGothic" panose="020B0600070205080204" pitchFamily="34" charset="-128"/>
              </a:defRPr>
            </a:lvl1pPr>
            <a:lvl2pPr marL="742950" indent="-285750" eaLnBrk="0" hangingPunct="0">
              <a:defRPr sz="3600">
                <a:solidFill>
                  <a:schemeClr val="tx1"/>
                </a:solidFill>
                <a:latin typeface="Lato Light" charset="0"/>
                <a:ea typeface="MS PGothic" panose="020B0600070205080204" pitchFamily="34" charset="-128"/>
              </a:defRPr>
            </a:lvl2pPr>
            <a:lvl3pPr marL="1143000" indent="-228600" eaLnBrk="0" hangingPunct="0">
              <a:defRPr sz="3600">
                <a:solidFill>
                  <a:schemeClr val="tx1"/>
                </a:solidFill>
                <a:latin typeface="Lato Light" charset="0"/>
                <a:ea typeface="MS PGothic" panose="020B0600070205080204" pitchFamily="34" charset="-128"/>
              </a:defRPr>
            </a:lvl3pPr>
            <a:lvl4pPr marL="1600200" indent="-228600" eaLnBrk="0" hangingPunct="0">
              <a:defRPr sz="3600">
                <a:solidFill>
                  <a:schemeClr val="tx1"/>
                </a:solidFill>
                <a:latin typeface="Lato Light" charset="0"/>
                <a:ea typeface="MS PGothic" panose="020B0600070205080204" pitchFamily="34" charset="-128"/>
              </a:defRPr>
            </a:lvl4pPr>
            <a:lvl5pPr marL="2057400" indent="-228600" eaLnBrk="0" hangingPunct="0">
              <a:defRPr sz="3600">
                <a:solidFill>
                  <a:schemeClr val="tx1"/>
                </a:solidFill>
                <a:latin typeface="Lato Light" charset="0"/>
                <a:ea typeface="MS PGothic" panose="020B0600070205080204" pitchFamily="34" charset="-128"/>
              </a:defRPr>
            </a:lvl5pPr>
            <a:lvl6pPr marL="2514600" indent="-228600" defTabSz="1826895" eaLnBrk="0" fontAlgn="base" hangingPunct="0">
              <a:spcBef>
                <a:spcPct val="0"/>
              </a:spcBef>
              <a:spcAft>
                <a:spcPct val="0"/>
              </a:spcAft>
              <a:defRPr sz="3600">
                <a:solidFill>
                  <a:schemeClr val="tx1"/>
                </a:solidFill>
                <a:latin typeface="Lato Light" charset="0"/>
                <a:ea typeface="MS PGothic" panose="020B0600070205080204" pitchFamily="34" charset="-128"/>
              </a:defRPr>
            </a:lvl6pPr>
            <a:lvl7pPr marL="2971800" indent="-228600" defTabSz="1826895" eaLnBrk="0" fontAlgn="base" hangingPunct="0">
              <a:spcBef>
                <a:spcPct val="0"/>
              </a:spcBef>
              <a:spcAft>
                <a:spcPct val="0"/>
              </a:spcAft>
              <a:defRPr sz="3600">
                <a:solidFill>
                  <a:schemeClr val="tx1"/>
                </a:solidFill>
                <a:latin typeface="Lato Light" charset="0"/>
                <a:ea typeface="MS PGothic" panose="020B0600070205080204" pitchFamily="34" charset="-128"/>
              </a:defRPr>
            </a:lvl7pPr>
            <a:lvl8pPr marL="3429000" indent="-228600" defTabSz="1826895" eaLnBrk="0" fontAlgn="base" hangingPunct="0">
              <a:spcBef>
                <a:spcPct val="0"/>
              </a:spcBef>
              <a:spcAft>
                <a:spcPct val="0"/>
              </a:spcAft>
              <a:defRPr sz="3600">
                <a:solidFill>
                  <a:schemeClr val="tx1"/>
                </a:solidFill>
                <a:latin typeface="Lato Light" charset="0"/>
                <a:ea typeface="MS PGothic" panose="020B0600070205080204" pitchFamily="34" charset="-128"/>
              </a:defRPr>
            </a:lvl8pPr>
            <a:lvl9pPr marL="3886200" indent="-228600" defTabSz="1826895" eaLnBrk="0" fontAlgn="base" hangingPunct="0">
              <a:spcBef>
                <a:spcPct val="0"/>
              </a:spcBef>
              <a:spcAft>
                <a:spcPct val="0"/>
              </a:spcAft>
              <a:defRPr sz="3600">
                <a:solidFill>
                  <a:schemeClr val="tx1"/>
                </a:solidFill>
                <a:latin typeface="Lato Light" charset="0"/>
                <a:ea typeface="MS PGothic" panose="020B0600070205080204" pitchFamily="34" charset="-128"/>
              </a:defRPr>
            </a:lvl9pPr>
          </a:lstStyle>
          <a:p>
            <a:pPr fontAlgn="base">
              <a:lnSpc>
                <a:spcPct val="125000"/>
              </a:lnSpc>
              <a:spcBef>
                <a:spcPct val="0"/>
              </a:spcBef>
              <a:spcAft>
                <a:spcPct val="0"/>
              </a:spcAft>
            </a:pPr>
            <a:r>
              <a:rPr lang="zh-CN" altLang="en-US" sz="2400" dirty="0">
                <a:solidFill>
                  <a:schemeClr val="tx1">
                    <a:lumMod val="75000"/>
                    <a:lumOff val="25000"/>
                  </a:schemeClr>
                </a:solidFill>
                <a:ea typeface="微软雅黑" panose="020B0503020204020204" pitchFamily="34" charset="-122"/>
              </a:rPr>
              <a:t>概念设计</a:t>
            </a:r>
            <a:endParaRPr lang="en-US" altLang="zh-CN" sz="2400" dirty="0">
              <a:solidFill>
                <a:schemeClr val="tx1">
                  <a:lumMod val="75000"/>
                  <a:lumOff val="25000"/>
                </a:schemeClr>
              </a:solidFill>
              <a:ea typeface="微软雅黑" panose="020B0503020204020204" pitchFamily="34" charset="-122"/>
            </a:endParaRPr>
          </a:p>
        </p:txBody>
      </p:sp>
      <p:pic>
        <p:nvPicPr>
          <p:cNvPr id="3" name="图片 2">
            <a:extLst>
              <a:ext uri="{FF2B5EF4-FFF2-40B4-BE49-F238E27FC236}">
                <a16:creationId xmlns:a16="http://schemas.microsoft.com/office/drawing/2014/main" id="{ECB18E25-F793-7927-8CBC-56E76A93B4D8}"/>
              </a:ext>
            </a:extLst>
          </p:cNvPr>
          <p:cNvPicPr>
            <a:picLocks noChangeAspect="1"/>
          </p:cNvPicPr>
          <p:nvPr/>
        </p:nvPicPr>
        <p:blipFill>
          <a:blip r:embed="rId3"/>
          <a:stretch>
            <a:fillRect/>
          </a:stretch>
        </p:blipFill>
        <p:spPr>
          <a:xfrm>
            <a:off x="98066" y="1519730"/>
            <a:ext cx="4373081" cy="2786547"/>
          </a:xfrm>
          <a:prstGeom prst="rect">
            <a:avLst/>
          </a:prstGeom>
        </p:spPr>
      </p:pic>
      <p:pic>
        <p:nvPicPr>
          <p:cNvPr id="5" name="图片 4">
            <a:extLst>
              <a:ext uri="{FF2B5EF4-FFF2-40B4-BE49-F238E27FC236}">
                <a16:creationId xmlns:a16="http://schemas.microsoft.com/office/drawing/2014/main" id="{BDD43E51-AE48-F31B-51EC-D40DC2A02C47}"/>
              </a:ext>
            </a:extLst>
          </p:cNvPr>
          <p:cNvPicPr>
            <a:picLocks noChangeAspect="1"/>
          </p:cNvPicPr>
          <p:nvPr/>
        </p:nvPicPr>
        <p:blipFill>
          <a:blip r:embed="rId4"/>
          <a:stretch>
            <a:fillRect/>
          </a:stretch>
        </p:blipFill>
        <p:spPr>
          <a:xfrm>
            <a:off x="4613916" y="1513499"/>
            <a:ext cx="4580613" cy="1089724"/>
          </a:xfrm>
          <a:prstGeom prst="rect">
            <a:avLst/>
          </a:prstGeom>
        </p:spPr>
      </p:pic>
      <p:pic>
        <p:nvPicPr>
          <p:cNvPr id="7" name="图片 6">
            <a:extLst>
              <a:ext uri="{FF2B5EF4-FFF2-40B4-BE49-F238E27FC236}">
                <a16:creationId xmlns:a16="http://schemas.microsoft.com/office/drawing/2014/main" id="{49551432-E8A6-76D0-DB99-059F5CE6003A}"/>
              </a:ext>
            </a:extLst>
          </p:cNvPr>
          <p:cNvPicPr>
            <a:picLocks noChangeAspect="1"/>
          </p:cNvPicPr>
          <p:nvPr/>
        </p:nvPicPr>
        <p:blipFill>
          <a:blip r:embed="rId5"/>
          <a:stretch>
            <a:fillRect/>
          </a:stretch>
        </p:blipFill>
        <p:spPr>
          <a:xfrm>
            <a:off x="4613916" y="2485061"/>
            <a:ext cx="3155859" cy="1663359"/>
          </a:xfrm>
          <a:prstGeom prst="rect">
            <a:avLst/>
          </a:prstGeom>
        </p:spPr>
      </p:pic>
    </p:spTree>
    <p:extLst>
      <p:ext uri="{BB962C8B-B14F-4D97-AF65-F5344CB8AC3E}">
        <p14:creationId xmlns:p14="http://schemas.microsoft.com/office/powerpoint/2010/main" val="131081457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10"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ntr" presetSubtype="0" fill="hold"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grpSp>
        <p:nvGrpSpPr>
          <p:cNvPr id="20" name="组合 19"/>
          <p:cNvGrpSpPr/>
          <p:nvPr/>
        </p:nvGrpSpPr>
        <p:grpSpPr>
          <a:xfrm>
            <a:off x="2714538" y="340191"/>
            <a:ext cx="6139168" cy="129804"/>
            <a:chOff x="2713964" y="340296"/>
            <a:chExt cx="6141063" cy="129844"/>
          </a:xfrm>
        </p:grpSpPr>
        <p:cxnSp>
          <p:nvCxnSpPr>
            <p:cNvPr id="21" name="直接连接符 20"/>
            <p:cNvCxnSpPr>
              <a:endCxn id="22" idx="3"/>
            </p:cNvCxnSpPr>
            <p:nvPr/>
          </p:nvCxnSpPr>
          <p:spPr>
            <a:xfrm flipH="1">
              <a:off x="2843808" y="405218"/>
              <a:ext cx="6011219" cy="0"/>
            </a:xfrm>
            <a:prstGeom prst="line">
              <a:avLst/>
            </a:prstGeom>
            <a:ln>
              <a:solidFill>
                <a:schemeClr val="tx2">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2" name="矩形 21"/>
            <p:cNvSpPr/>
            <p:nvPr/>
          </p:nvSpPr>
          <p:spPr>
            <a:xfrm>
              <a:off x="2713964" y="340296"/>
              <a:ext cx="129844" cy="129844"/>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grpSp>
      <p:sp>
        <p:nvSpPr>
          <p:cNvPr id="23" name="KSO_GT1.1.1"/>
          <p:cNvSpPr txBox="1"/>
          <p:nvPr/>
        </p:nvSpPr>
        <p:spPr>
          <a:xfrm>
            <a:off x="1439955" y="308574"/>
            <a:ext cx="1190258" cy="247574"/>
          </a:xfrm>
          <a:prstGeom prst="rect">
            <a:avLst/>
          </a:prstGeom>
          <a:noFill/>
          <a:ln>
            <a:noFill/>
          </a:ln>
        </p:spPr>
        <p:txBody>
          <a:bodyPr lIns="0" tIns="0" rIns="0" bIns="0"/>
          <a:lstStyle>
            <a:lvl1pPr defTabSz="464820">
              <a:defRPr sz="1400">
                <a:solidFill>
                  <a:schemeClr val="tx1"/>
                </a:solidFill>
                <a:latin typeface="微软雅黑" panose="020B0503020204020204" pitchFamily="34" charset="-122"/>
                <a:ea typeface="微软雅黑" panose="020B0503020204020204" pitchFamily="34" charset="-122"/>
              </a:defRPr>
            </a:lvl1pPr>
            <a:lvl2pPr marL="755650" indent="-290830" defTabSz="464820">
              <a:defRPr sz="1400">
                <a:solidFill>
                  <a:schemeClr val="tx1"/>
                </a:solidFill>
                <a:latin typeface="微软雅黑" panose="020B0503020204020204" pitchFamily="34" charset="-122"/>
                <a:ea typeface="微软雅黑" panose="020B0503020204020204" pitchFamily="34" charset="-122"/>
              </a:defRPr>
            </a:lvl2pPr>
            <a:lvl3pPr marL="1160780" indent="-230505" defTabSz="464820">
              <a:defRPr sz="1400">
                <a:solidFill>
                  <a:schemeClr val="tx1"/>
                </a:solidFill>
                <a:latin typeface="微软雅黑" panose="020B0503020204020204" pitchFamily="34" charset="-122"/>
                <a:ea typeface="微软雅黑" panose="020B0503020204020204" pitchFamily="34" charset="-122"/>
              </a:defRPr>
            </a:lvl3pPr>
            <a:lvl4pPr marL="1625600" indent="-230505" defTabSz="464820">
              <a:defRPr sz="1400">
                <a:solidFill>
                  <a:schemeClr val="tx1"/>
                </a:solidFill>
                <a:latin typeface="微软雅黑" panose="020B0503020204020204" pitchFamily="34" charset="-122"/>
                <a:ea typeface="微软雅黑" panose="020B0503020204020204" pitchFamily="34" charset="-122"/>
              </a:defRPr>
            </a:lvl4pPr>
            <a:lvl5pPr marL="2091055" indent="-231775" defTabSz="464820">
              <a:defRPr sz="1400">
                <a:solidFill>
                  <a:schemeClr val="tx1"/>
                </a:solidFill>
                <a:latin typeface="微软雅黑" panose="020B0503020204020204" pitchFamily="34" charset="-122"/>
                <a:ea typeface="微软雅黑" panose="020B0503020204020204" pitchFamily="34" charset="-122"/>
              </a:defRPr>
            </a:lvl5pPr>
            <a:lvl6pPr marL="2548255" indent="-231775" algn="ctr" defTabSz="464820" eaLnBrk="0" fontAlgn="ctr" hangingPunct="0">
              <a:spcBef>
                <a:spcPct val="0"/>
              </a:spcBef>
              <a:spcAft>
                <a:spcPct val="0"/>
              </a:spcAft>
              <a:buClr>
                <a:srgbClr val="FF0000"/>
              </a:buClr>
              <a:buSzPct val="70000"/>
              <a:buFont typeface="Arial" panose="020B0604020202020204" pitchFamily="34" charset="0"/>
              <a:defRPr sz="1400">
                <a:solidFill>
                  <a:schemeClr val="tx1"/>
                </a:solidFill>
                <a:latin typeface="微软雅黑" panose="020B0503020204020204" pitchFamily="34" charset="-122"/>
                <a:ea typeface="微软雅黑" panose="020B0503020204020204" pitchFamily="34" charset="-122"/>
              </a:defRPr>
            </a:lvl6pPr>
            <a:lvl7pPr marL="3005455" indent="-231775" algn="ctr" defTabSz="464820" eaLnBrk="0" fontAlgn="ctr" hangingPunct="0">
              <a:spcBef>
                <a:spcPct val="0"/>
              </a:spcBef>
              <a:spcAft>
                <a:spcPct val="0"/>
              </a:spcAft>
              <a:buClr>
                <a:srgbClr val="FF0000"/>
              </a:buClr>
              <a:buSzPct val="70000"/>
              <a:buFont typeface="Arial" panose="020B0604020202020204" pitchFamily="34" charset="0"/>
              <a:defRPr sz="1400">
                <a:solidFill>
                  <a:schemeClr val="tx1"/>
                </a:solidFill>
                <a:latin typeface="微软雅黑" panose="020B0503020204020204" pitchFamily="34" charset="-122"/>
                <a:ea typeface="微软雅黑" panose="020B0503020204020204" pitchFamily="34" charset="-122"/>
              </a:defRPr>
            </a:lvl7pPr>
            <a:lvl8pPr marL="3462655" indent="-231775" algn="ctr" defTabSz="464820" eaLnBrk="0" fontAlgn="ctr" hangingPunct="0">
              <a:spcBef>
                <a:spcPct val="0"/>
              </a:spcBef>
              <a:spcAft>
                <a:spcPct val="0"/>
              </a:spcAft>
              <a:buClr>
                <a:srgbClr val="FF0000"/>
              </a:buClr>
              <a:buSzPct val="70000"/>
              <a:buFont typeface="Arial" panose="020B0604020202020204" pitchFamily="34" charset="0"/>
              <a:defRPr sz="1400">
                <a:solidFill>
                  <a:schemeClr val="tx1"/>
                </a:solidFill>
                <a:latin typeface="微软雅黑" panose="020B0503020204020204" pitchFamily="34" charset="-122"/>
                <a:ea typeface="微软雅黑" panose="020B0503020204020204" pitchFamily="34" charset="-122"/>
              </a:defRPr>
            </a:lvl8pPr>
            <a:lvl9pPr marL="3919855" indent="-231775" algn="ctr" defTabSz="464820" eaLnBrk="0" fontAlgn="ctr" hangingPunct="0">
              <a:spcBef>
                <a:spcPct val="0"/>
              </a:spcBef>
              <a:spcAft>
                <a:spcPct val="0"/>
              </a:spcAft>
              <a:buClr>
                <a:srgbClr val="FF0000"/>
              </a:buClr>
              <a:buSzPct val="70000"/>
              <a:buFont typeface="Arial" panose="020B0604020202020204" pitchFamily="34" charset="0"/>
              <a:defRPr sz="1400">
                <a:solidFill>
                  <a:schemeClr val="tx1"/>
                </a:solidFill>
                <a:latin typeface="微软雅黑" panose="020B0503020204020204" pitchFamily="34" charset="-122"/>
                <a:ea typeface="微软雅黑" panose="020B0503020204020204" pitchFamily="34" charset="-122"/>
              </a:defRPr>
            </a:lvl9pPr>
          </a:lstStyle>
          <a:p>
            <a:pPr algn="ctr" eaLnBrk="1" fontAlgn="base" hangingPunct="1">
              <a:lnSpc>
                <a:spcPct val="120000"/>
              </a:lnSpc>
              <a:buClrTx/>
              <a:buSzTx/>
              <a:buFontTx/>
              <a:buNone/>
            </a:pPr>
            <a:r>
              <a:rPr lang="zh-CN" altLang="en-US" sz="1200" dirty="0">
                <a:solidFill>
                  <a:schemeClr val="tx1">
                    <a:lumMod val="50000"/>
                    <a:lumOff val="50000"/>
                  </a:schemeClr>
                </a:solidFill>
              </a:rPr>
              <a:t>数据库设计</a:t>
            </a:r>
            <a:endParaRPr lang="en-US" altLang="zh-CN" sz="1200" dirty="0">
              <a:solidFill>
                <a:schemeClr val="tx1">
                  <a:lumMod val="50000"/>
                  <a:lumOff val="50000"/>
                </a:schemeClr>
              </a:solidFill>
            </a:endParaRPr>
          </a:p>
        </p:txBody>
      </p:sp>
      <p:sp>
        <p:nvSpPr>
          <p:cNvPr id="24" name="矩形 23"/>
          <p:cNvSpPr/>
          <p:nvPr/>
        </p:nvSpPr>
        <p:spPr>
          <a:xfrm>
            <a:off x="894034" y="302638"/>
            <a:ext cx="443787" cy="443787"/>
          </a:xfrm>
          <a:prstGeom prst="rect">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25" name="矩形 24"/>
          <p:cNvSpPr/>
          <p:nvPr/>
        </p:nvSpPr>
        <p:spPr>
          <a:xfrm>
            <a:off x="601482" y="135387"/>
            <a:ext cx="443787" cy="443787"/>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0" name="TextBox 99">
            <a:extLst>
              <a:ext uri="{FF2B5EF4-FFF2-40B4-BE49-F238E27FC236}">
                <a16:creationId xmlns:a16="http://schemas.microsoft.com/office/drawing/2014/main" id="{F870531D-8EC5-0D19-915B-C55F4E950358}"/>
              </a:ext>
            </a:extLst>
          </p:cNvPr>
          <p:cNvSpPr txBox="1"/>
          <p:nvPr/>
        </p:nvSpPr>
        <p:spPr>
          <a:xfrm>
            <a:off x="413397" y="837223"/>
            <a:ext cx="2301141" cy="487231"/>
          </a:xfrm>
          <a:prstGeom prst="rect">
            <a:avLst/>
          </a:prstGeom>
          <a:noFill/>
        </p:spPr>
        <p:txBody>
          <a:bodyPr wrap="square" lIns="68563" tIns="34281" rIns="68563" bIns="34281">
            <a:spAutoFit/>
          </a:bodyPr>
          <a:lstStyle>
            <a:lvl1pPr eaLnBrk="0" hangingPunct="0">
              <a:defRPr sz="3600">
                <a:solidFill>
                  <a:schemeClr val="tx1"/>
                </a:solidFill>
                <a:latin typeface="Lato Light" charset="0"/>
                <a:ea typeface="MS PGothic" panose="020B0600070205080204" pitchFamily="34" charset="-128"/>
              </a:defRPr>
            </a:lvl1pPr>
            <a:lvl2pPr marL="742950" indent="-285750" eaLnBrk="0" hangingPunct="0">
              <a:defRPr sz="3600">
                <a:solidFill>
                  <a:schemeClr val="tx1"/>
                </a:solidFill>
                <a:latin typeface="Lato Light" charset="0"/>
                <a:ea typeface="MS PGothic" panose="020B0600070205080204" pitchFamily="34" charset="-128"/>
              </a:defRPr>
            </a:lvl2pPr>
            <a:lvl3pPr marL="1143000" indent="-228600" eaLnBrk="0" hangingPunct="0">
              <a:defRPr sz="3600">
                <a:solidFill>
                  <a:schemeClr val="tx1"/>
                </a:solidFill>
                <a:latin typeface="Lato Light" charset="0"/>
                <a:ea typeface="MS PGothic" panose="020B0600070205080204" pitchFamily="34" charset="-128"/>
              </a:defRPr>
            </a:lvl3pPr>
            <a:lvl4pPr marL="1600200" indent="-228600" eaLnBrk="0" hangingPunct="0">
              <a:defRPr sz="3600">
                <a:solidFill>
                  <a:schemeClr val="tx1"/>
                </a:solidFill>
                <a:latin typeface="Lato Light" charset="0"/>
                <a:ea typeface="MS PGothic" panose="020B0600070205080204" pitchFamily="34" charset="-128"/>
              </a:defRPr>
            </a:lvl4pPr>
            <a:lvl5pPr marL="2057400" indent="-228600" eaLnBrk="0" hangingPunct="0">
              <a:defRPr sz="3600">
                <a:solidFill>
                  <a:schemeClr val="tx1"/>
                </a:solidFill>
                <a:latin typeface="Lato Light" charset="0"/>
                <a:ea typeface="MS PGothic" panose="020B0600070205080204" pitchFamily="34" charset="-128"/>
              </a:defRPr>
            </a:lvl5pPr>
            <a:lvl6pPr marL="2514600" indent="-228600" defTabSz="1826895" eaLnBrk="0" fontAlgn="base" hangingPunct="0">
              <a:spcBef>
                <a:spcPct val="0"/>
              </a:spcBef>
              <a:spcAft>
                <a:spcPct val="0"/>
              </a:spcAft>
              <a:defRPr sz="3600">
                <a:solidFill>
                  <a:schemeClr val="tx1"/>
                </a:solidFill>
                <a:latin typeface="Lato Light" charset="0"/>
                <a:ea typeface="MS PGothic" panose="020B0600070205080204" pitchFamily="34" charset="-128"/>
              </a:defRPr>
            </a:lvl6pPr>
            <a:lvl7pPr marL="2971800" indent="-228600" defTabSz="1826895" eaLnBrk="0" fontAlgn="base" hangingPunct="0">
              <a:spcBef>
                <a:spcPct val="0"/>
              </a:spcBef>
              <a:spcAft>
                <a:spcPct val="0"/>
              </a:spcAft>
              <a:defRPr sz="3600">
                <a:solidFill>
                  <a:schemeClr val="tx1"/>
                </a:solidFill>
                <a:latin typeface="Lato Light" charset="0"/>
                <a:ea typeface="MS PGothic" panose="020B0600070205080204" pitchFamily="34" charset="-128"/>
              </a:defRPr>
            </a:lvl7pPr>
            <a:lvl8pPr marL="3429000" indent="-228600" defTabSz="1826895" eaLnBrk="0" fontAlgn="base" hangingPunct="0">
              <a:spcBef>
                <a:spcPct val="0"/>
              </a:spcBef>
              <a:spcAft>
                <a:spcPct val="0"/>
              </a:spcAft>
              <a:defRPr sz="3600">
                <a:solidFill>
                  <a:schemeClr val="tx1"/>
                </a:solidFill>
                <a:latin typeface="Lato Light" charset="0"/>
                <a:ea typeface="MS PGothic" panose="020B0600070205080204" pitchFamily="34" charset="-128"/>
              </a:defRPr>
            </a:lvl8pPr>
            <a:lvl9pPr marL="3886200" indent="-228600" defTabSz="1826895" eaLnBrk="0" fontAlgn="base" hangingPunct="0">
              <a:spcBef>
                <a:spcPct val="0"/>
              </a:spcBef>
              <a:spcAft>
                <a:spcPct val="0"/>
              </a:spcAft>
              <a:defRPr sz="3600">
                <a:solidFill>
                  <a:schemeClr val="tx1"/>
                </a:solidFill>
                <a:latin typeface="Lato Light" charset="0"/>
                <a:ea typeface="MS PGothic" panose="020B0600070205080204" pitchFamily="34" charset="-128"/>
              </a:defRPr>
            </a:lvl9pPr>
          </a:lstStyle>
          <a:p>
            <a:pPr fontAlgn="base">
              <a:lnSpc>
                <a:spcPct val="125000"/>
              </a:lnSpc>
              <a:spcBef>
                <a:spcPct val="0"/>
              </a:spcBef>
              <a:spcAft>
                <a:spcPct val="0"/>
              </a:spcAft>
            </a:pPr>
            <a:r>
              <a:rPr lang="zh-CN" altLang="en-US" sz="2400" dirty="0">
                <a:solidFill>
                  <a:schemeClr val="tx1">
                    <a:lumMod val="75000"/>
                    <a:lumOff val="25000"/>
                  </a:schemeClr>
                </a:solidFill>
                <a:ea typeface="微软雅黑" panose="020B0503020204020204" pitchFamily="34" charset="-122"/>
              </a:rPr>
              <a:t>概念设计</a:t>
            </a:r>
            <a:endParaRPr lang="en-US" altLang="zh-CN" sz="2400" dirty="0">
              <a:solidFill>
                <a:schemeClr val="tx1">
                  <a:lumMod val="75000"/>
                  <a:lumOff val="25000"/>
                </a:schemeClr>
              </a:solidFill>
              <a:ea typeface="微软雅黑" panose="020B0503020204020204" pitchFamily="34" charset="-122"/>
            </a:endParaRPr>
          </a:p>
        </p:txBody>
      </p:sp>
      <p:pic>
        <p:nvPicPr>
          <p:cNvPr id="4" name="图片 3">
            <a:extLst>
              <a:ext uri="{FF2B5EF4-FFF2-40B4-BE49-F238E27FC236}">
                <a16:creationId xmlns:a16="http://schemas.microsoft.com/office/drawing/2014/main" id="{4A1AE1F0-D42B-75AC-A81E-123123F72D00}"/>
              </a:ext>
            </a:extLst>
          </p:cNvPr>
          <p:cNvPicPr>
            <a:picLocks noChangeAspect="1"/>
          </p:cNvPicPr>
          <p:nvPr/>
        </p:nvPicPr>
        <p:blipFill>
          <a:blip r:embed="rId3"/>
          <a:stretch>
            <a:fillRect/>
          </a:stretch>
        </p:blipFill>
        <p:spPr>
          <a:xfrm>
            <a:off x="26921" y="1415252"/>
            <a:ext cx="4016325" cy="2690270"/>
          </a:xfrm>
          <a:prstGeom prst="rect">
            <a:avLst/>
          </a:prstGeom>
        </p:spPr>
      </p:pic>
      <p:pic>
        <p:nvPicPr>
          <p:cNvPr id="8" name="图片 7">
            <a:extLst>
              <a:ext uri="{FF2B5EF4-FFF2-40B4-BE49-F238E27FC236}">
                <a16:creationId xmlns:a16="http://schemas.microsoft.com/office/drawing/2014/main" id="{72BA50F6-F585-BDA9-DD7B-C0038EEE64DD}"/>
              </a:ext>
            </a:extLst>
          </p:cNvPr>
          <p:cNvPicPr>
            <a:picLocks noChangeAspect="1"/>
          </p:cNvPicPr>
          <p:nvPr/>
        </p:nvPicPr>
        <p:blipFill>
          <a:blip r:embed="rId4"/>
          <a:stretch>
            <a:fillRect/>
          </a:stretch>
        </p:blipFill>
        <p:spPr>
          <a:xfrm>
            <a:off x="5298958" y="888798"/>
            <a:ext cx="2836365" cy="4224139"/>
          </a:xfrm>
          <a:prstGeom prst="rect">
            <a:avLst/>
          </a:prstGeom>
        </p:spPr>
      </p:pic>
    </p:spTree>
    <p:extLst>
      <p:ext uri="{BB962C8B-B14F-4D97-AF65-F5344CB8AC3E}">
        <p14:creationId xmlns:p14="http://schemas.microsoft.com/office/powerpoint/2010/main" val="117680154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10"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grpSp>
        <p:nvGrpSpPr>
          <p:cNvPr id="20" name="组合 19"/>
          <p:cNvGrpSpPr/>
          <p:nvPr/>
        </p:nvGrpSpPr>
        <p:grpSpPr>
          <a:xfrm>
            <a:off x="2714538" y="340191"/>
            <a:ext cx="6139168" cy="129804"/>
            <a:chOff x="2713964" y="340296"/>
            <a:chExt cx="6141063" cy="129844"/>
          </a:xfrm>
        </p:grpSpPr>
        <p:cxnSp>
          <p:nvCxnSpPr>
            <p:cNvPr id="21" name="直接连接符 20"/>
            <p:cNvCxnSpPr>
              <a:endCxn id="22" idx="3"/>
            </p:cNvCxnSpPr>
            <p:nvPr/>
          </p:nvCxnSpPr>
          <p:spPr>
            <a:xfrm flipH="1">
              <a:off x="2843808" y="405218"/>
              <a:ext cx="6011219" cy="0"/>
            </a:xfrm>
            <a:prstGeom prst="line">
              <a:avLst/>
            </a:prstGeom>
            <a:ln>
              <a:solidFill>
                <a:schemeClr val="tx2">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2" name="矩形 21"/>
            <p:cNvSpPr/>
            <p:nvPr/>
          </p:nvSpPr>
          <p:spPr>
            <a:xfrm>
              <a:off x="2713964" y="340296"/>
              <a:ext cx="129844" cy="129844"/>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grpSp>
      <p:sp>
        <p:nvSpPr>
          <p:cNvPr id="23" name="KSO_GT1.1.1"/>
          <p:cNvSpPr txBox="1"/>
          <p:nvPr/>
        </p:nvSpPr>
        <p:spPr>
          <a:xfrm>
            <a:off x="1439955" y="308574"/>
            <a:ext cx="1190258" cy="247574"/>
          </a:xfrm>
          <a:prstGeom prst="rect">
            <a:avLst/>
          </a:prstGeom>
          <a:noFill/>
          <a:ln>
            <a:noFill/>
          </a:ln>
        </p:spPr>
        <p:txBody>
          <a:bodyPr lIns="0" tIns="0" rIns="0" bIns="0"/>
          <a:lstStyle>
            <a:lvl1pPr defTabSz="464820">
              <a:defRPr sz="1400">
                <a:solidFill>
                  <a:schemeClr val="tx1"/>
                </a:solidFill>
                <a:latin typeface="微软雅黑" panose="020B0503020204020204" pitchFamily="34" charset="-122"/>
                <a:ea typeface="微软雅黑" panose="020B0503020204020204" pitchFamily="34" charset="-122"/>
              </a:defRPr>
            </a:lvl1pPr>
            <a:lvl2pPr marL="755650" indent="-290830" defTabSz="464820">
              <a:defRPr sz="1400">
                <a:solidFill>
                  <a:schemeClr val="tx1"/>
                </a:solidFill>
                <a:latin typeface="微软雅黑" panose="020B0503020204020204" pitchFamily="34" charset="-122"/>
                <a:ea typeface="微软雅黑" panose="020B0503020204020204" pitchFamily="34" charset="-122"/>
              </a:defRPr>
            </a:lvl2pPr>
            <a:lvl3pPr marL="1160780" indent="-230505" defTabSz="464820">
              <a:defRPr sz="1400">
                <a:solidFill>
                  <a:schemeClr val="tx1"/>
                </a:solidFill>
                <a:latin typeface="微软雅黑" panose="020B0503020204020204" pitchFamily="34" charset="-122"/>
                <a:ea typeface="微软雅黑" panose="020B0503020204020204" pitchFamily="34" charset="-122"/>
              </a:defRPr>
            </a:lvl3pPr>
            <a:lvl4pPr marL="1625600" indent="-230505" defTabSz="464820">
              <a:defRPr sz="1400">
                <a:solidFill>
                  <a:schemeClr val="tx1"/>
                </a:solidFill>
                <a:latin typeface="微软雅黑" panose="020B0503020204020204" pitchFamily="34" charset="-122"/>
                <a:ea typeface="微软雅黑" panose="020B0503020204020204" pitchFamily="34" charset="-122"/>
              </a:defRPr>
            </a:lvl4pPr>
            <a:lvl5pPr marL="2091055" indent="-231775" defTabSz="464820">
              <a:defRPr sz="1400">
                <a:solidFill>
                  <a:schemeClr val="tx1"/>
                </a:solidFill>
                <a:latin typeface="微软雅黑" panose="020B0503020204020204" pitchFamily="34" charset="-122"/>
                <a:ea typeface="微软雅黑" panose="020B0503020204020204" pitchFamily="34" charset="-122"/>
              </a:defRPr>
            </a:lvl5pPr>
            <a:lvl6pPr marL="2548255" indent="-231775" algn="ctr" defTabSz="464820" eaLnBrk="0" fontAlgn="ctr" hangingPunct="0">
              <a:spcBef>
                <a:spcPct val="0"/>
              </a:spcBef>
              <a:spcAft>
                <a:spcPct val="0"/>
              </a:spcAft>
              <a:buClr>
                <a:srgbClr val="FF0000"/>
              </a:buClr>
              <a:buSzPct val="70000"/>
              <a:buFont typeface="Arial" panose="020B0604020202020204" pitchFamily="34" charset="0"/>
              <a:defRPr sz="1400">
                <a:solidFill>
                  <a:schemeClr val="tx1"/>
                </a:solidFill>
                <a:latin typeface="微软雅黑" panose="020B0503020204020204" pitchFamily="34" charset="-122"/>
                <a:ea typeface="微软雅黑" panose="020B0503020204020204" pitchFamily="34" charset="-122"/>
              </a:defRPr>
            </a:lvl6pPr>
            <a:lvl7pPr marL="3005455" indent="-231775" algn="ctr" defTabSz="464820" eaLnBrk="0" fontAlgn="ctr" hangingPunct="0">
              <a:spcBef>
                <a:spcPct val="0"/>
              </a:spcBef>
              <a:spcAft>
                <a:spcPct val="0"/>
              </a:spcAft>
              <a:buClr>
                <a:srgbClr val="FF0000"/>
              </a:buClr>
              <a:buSzPct val="70000"/>
              <a:buFont typeface="Arial" panose="020B0604020202020204" pitchFamily="34" charset="0"/>
              <a:defRPr sz="1400">
                <a:solidFill>
                  <a:schemeClr val="tx1"/>
                </a:solidFill>
                <a:latin typeface="微软雅黑" panose="020B0503020204020204" pitchFamily="34" charset="-122"/>
                <a:ea typeface="微软雅黑" panose="020B0503020204020204" pitchFamily="34" charset="-122"/>
              </a:defRPr>
            </a:lvl7pPr>
            <a:lvl8pPr marL="3462655" indent="-231775" algn="ctr" defTabSz="464820" eaLnBrk="0" fontAlgn="ctr" hangingPunct="0">
              <a:spcBef>
                <a:spcPct val="0"/>
              </a:spcBef>
              <a:spcAft>
                <a:spcPct val="0"/>
              </a:spcAft>
              <a:buClr>
                <a:srgbClr val="FF0000"/>
              </a:buClr>
              <a:buSzPct val="70000"/>
              <a:buFont typeface="Arial" panose="020B0604020202020204" pitchFamily="34" charset="0"/>
              <a:defRPr sz="1400">
                <a:solidFill>
                  <a:schemeClr val="tx1"/>
                </a:solidFill>
                <a:latin typeface="微软雅黑" panose="020B0503020204020204" pitchFamily="34" charset="-122"/>
                <a:ea typeface="微软雅黑" panose="020B0503020204020204" pitchFamily="34" charset="-122"/>
              </a:defRPr>
            </a:lvl8pPr>
            <a:lvl9pPr marL="3919855" indent="-231775" algn="ctr" defTabSz="464820" eaLnBrk="0" fontAlgn="ctr" hangingPunct="0">
              <a:spcBef>
                <a:spcPct val="0"/>
              </a:spcBef>
              <a:spcAft>
                <a:spcPct val="0"/>
              </a:spcAft>
              <a:buClr>
                <a:srgbClr val="FF0000"/>
              </a:buClr>
              <a:buSzPct val="70000"/>
              <a:buFont typeface="Arial" panose="020B0604020202020204" pitchFamily="34" charset="0"/>
              <a:defRPr sz="1400">
                <a:solidFill>
                  <a:schemeClr val="tx1"/>
                </a:solidFill>
                <a:latin typeface="微软雅黑" panose="020B0503020204020204" pitchFamily="34" charset="-122"/>
                <a:ea typeface="微软雅黑" panose="020B0503020204020204" pitchFamily="34" charset="-122"/>
              </a:defRPr>
            </a:lvl9pPr>
          </a:lstStyle>
          <a:p>
            <a:pPr algn="ctr" eaLnBrk="1" fontAlgn="base" hangingPunct="1">
              <a:lnSpc>
                <a:spcPct val="120000"/>
              </a:lnSpc>
              <a:buClrTx/>
              <a:buSzTx/>
              <a:buFontTx/>
              <a:buNone/>
            </a:pPr>
            <a:r>
              <a:rPr lang="zh-CN" altLang="en-US" sz="1200" dirty="0">
                <a:solidFill>
                  <a:schemeClr val="tx1">
                    <a:lumMod val="50000"/>
                    <a:lumOff val="50000"/>
                  </a:schemeClr>
                </a:solidFill>
              </a:rPr>
              <a:t>数据库设计</a:t>
            </a:r>
            <a:endParaRPr lang="en-US" altLang="zh-CN" sz="1200" dirty="0">
              <a:solidFill>
                <a:schemeClr val="tx1">
                  <a:lumMod val="50000"/>
                  <a:lumOff val="50000"/>
                </a:schemeClr>
              </a:solidFill>
            </a:endParaRPr>
          </a:p>
        </p:txBody>
      </p:sp>
      <p:sp>
        <p:nvSpPr>
          <p:cNvPr id="24" name="矩形 23"/>
          <p:cNvSpPr/>
          <p:nvPr/>
        </p:nvSpPr>
        <p:spPr>
          <a:xfrm>
            <a:off x="894034" y="302638"/>
            <a:ext cx="443787" cy="443787"/>
          </a:xfrm>
          <a:prstGeom prst="rect">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25" name="矩形 24"/>
          <p:cNvSpPr/>
          <p:nvPr/>
        </p:nvSpPr>
        <p:spPr>
          <a:xfrm>
            <a:off x="601482" y="135387"/>
            <a:ext cx="443787" cy="443787"/>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0" name="TextBox 99">
            <a:extLst>
              <a:ext uri="{FF2B5EF4-FFF2-40B4-BE49-F238E27FC236}">
                <a16:creationId xmlns:a16="http://schemas.microsoft.com/office/drawing/2014/main" id="{F870531D-8EC5-0D19-915B-C55F4E950358}"/>
              </a:ext>
            </a:extLst>
          </p:cNvPr>
          <p:cNvSpPr txBox="1"/>
          <p:nvPr/>
        </p:nvSpPr>
        <p:spPr>
          <a:xfrm>
            <a:off x="413397" y="837223"/>
            <a:ext cx="2301141" cy="487231"/>
          </a:xfrm>
          <a:prstGeom prst="rect">
            <a:avLst/>
          </a:prstGeom>
          <a:noFill/>
        </p:spPr>
        <p:txBody>
          <a:bodyPr wrap="square" lIns="68563" tIns="34281" rIns="68563" bIns="34281">
            <a:spAutoFit/>
          </a:bodyPr>
          <a:lstStyle>
            <a:lvl1pPr eaLnBrk="0" hangingPunct="0">
              <a:defRPr sz="3600">
                <a:solidFill>
                  <a:schemeClr val="tx1"/>
                </a:solidFill>
                <a:latin typeface="Lato Light" charset="0"/>
                <a:ea typeface="MS PGothic" panose="020B0600070205080204" pitchFamily="34" charset="-128"/>
              </a:defRPr>
            </a:lvl1pPr>
            <a:lvl2pPr marL="742950" indent="-285750" eaLnBrk="0" hangingPunct="0">
              <a:defRPr sz="3600">
                <a:solidFill>
                  <a:schemeClr val="tx1"/>
                </a:solidFill>
                <a:latin typeface="Lato Light" charset="0"/>
                <a:ea typeface="MS PGothic" panose="020B0600070205080204" pitchFamily="34" charset="-128"/>
              </a:defRPr>
            </a:lvl2pPr>
            <a:lvl3pPr marL="1143000" indent="-228600" eaLnBrk="0" hangingPunct="0">
              <a:defRPr sz="3600">
                <a:solidFill>
                  <a:schemeClr val="tx1"/>
                </a:solidFill>
                <a:latin typeface="Lato Light" charset="0"/>
                <a:ea typeface="MS PGothic" panose="020B0600070205080204" pitchFamily="34" charset="-128"/>
              </a:defRPr>
            </a:lvl3pPr>
            <a:lvl4pPr marL="1600200" indent="-228600" eaLnBrk="0" hangingPunct="0">
              <a:defRPr sz="3600">
                <a:solidFill>
                  <a:schemeClr val="tx1"/>
                </a:solidFill>
                <a:latin typeface="Lato Light" charset="0"/>
                <a:ea typeface="MS PGothic" panose="020B0600070205080204" pitchFamily="34" charset="-128"/>
              </a:defRPr>
            </a:lvl4pPr>
            <a:lvl5pPr marL="2057400" indent="-228600" eaLnBrk="0" hangingPunct="0">
              <a:defRPr sz="3600">
                <a:solidFill>
                  <a:schemeClr val="tx1"/>
                </a:solidFill>
                <a:latin typeface="Lato Light" charset="0"/>
                <a:ea typeface="MS PGothic" panose="020B0600070205080204" pitchFamily="34" charset="-128"/>
              </a:defRPr>
            </a:lvl5pPr>
            <a:lvl6pPr marL="2514600" indent="-228600" defTabSz="1826895" eaLnBrk="0" fontAlgn="base" hangingPunct="0">
              <a:spcBef>
                <a:spcPct val="0"/>
              </a:spcBef>
              <a:spcAft>
                <a:spcPct val="0"/>
              </a:spcAft>
              <a:defRPr sz="3600">
                <a:solidFill>
                  <a:schemeClr val="tx1"/>
                </a:solidFill>
                <a:latin typeface="Lato Light" charset="0"/>
                <a:ea typeface="MS PGothic" panose="020B0600070205080204" pitchFamily="34" charset="-128"/>
              </a:defRPr>
            </a:lvl6pPr>
            <a:lvl7pPr marL="2971800" indent="-228600" defTabSz="1826895" eaLnBrk="0" fontAlgn="base" hangingPunct="0">
              <a:spcBef>
                <a:spcPct val="0"/>
              </a:spcBef>
              <a:spcAft>
                <a:spcPct val="0"/>
              </a:spcAft>
              <a:defRPr sz="3600">
                <a:solidFill>
                  <a:schemeClr val="tx1"/>
                </a:solidFill>
                <a:latin typeface="Lato Light" charset="0"/>
                <a:ea typeface="MS PGothic" panose="020B0600070205080204" pitchFamily="34" charset="-128"/>
              </a:defRPr>
            </a:lvl7pPr>
            <a:lvl8pPr marL="3429000" indent="-228600" defTabSz="1826895" eaLnBrk="0" fontAlgn="base" hangingPunct="0">
              <a:spcBef>
                <a:spcPct val="0"/>
              </a:spcBef>
              <a:spcAft>
                <a:spcPct val="0"/>
              </a:spcAft>
              <a:defRPr sz="3600">
                <a:solidFill>
                  <a:schemeClr val="tx1"/>
                </a:solidFill>
                <a:latin typeface="Lato Light" charset="0"/>
                <a:ea typeface="MS PGothic" panose="020B0600070205080204" pitchFamily="34" charset="-128"/>
              </a:defRPr>
            </a:lvl8pPr>
            <a:lvl9pPr marL="3886200" indent="-228600" defTabSz="1826895" eaLnBrk="0" fontAlgn="base" hangingPunct="0">
              <a:spcBef>
                <a:spcPct val="0"/>
              </a:spcBef>
              <a:spcAft>
                <a:spcPct val="0"/>
              </a:spcAft>
              <a:defRPr sz="3600">
                <a:solidFill>
                  <a:schemeClr val="tx1"/>
                </a:solidFill>
                <a:latin typeface="Lato Light" charset="0"/>
                <a:ea typeface="MS PGothic" panose="020B0600070205080204" pitchFamily="34" charset="-128"/>
              </a:defRPr>
            </a:lvl9pPr>
          </a:lstStyle>
          <a:p>
            <a:pPr fontAlgn="base">
              <a:lnSpc>
                <a:spcPct val="125000"/>
              </a:lnSpc>
              <a:spcBef>
                <a:spcPct val="0"/>
              </a:spcBef>
              <a:spcAft>
                <a:spcPct val="0"/>
              </a:spcAft>
            </a:pPr>
            <a:r>
              <a:rPr lang="zh-CN" altLang="en-US" sz="2400" dirty="0">
                <a:solidFill>
                  <a:schemeClr val="tx1">
                    <a:lumMod val="75000"/>
                    <a:lumOff val="25000"/>
                  </a:schemeClr>
                </a:solidFill>
                <a:ea typeface="微软雅黑" panose="020B0503020204020204" pitchFamily="34" charset="-122"/>
              </a:rPr>
              <a:t>概念设计</a:t>
            </a:r>
            <a:endParaRPr lang="en-US" altLang="zh-CN" sz="2400" dirty="0">
              <a:solidFill>
                <a:schemeClr val="tx1">
                  <a:lumMod val="75000"/>
                  <a:lumOff val="25000"/>
                </a:schemeClr>
              </a:solidFill>
              <a:ea typeface="微软雅黑" panose="020B0503020204020204" pitchFamily="34" charset="-122"/>
            </a:endParaRPr>
          </a:p>
        </p:txBody>
      </p:sp>
      <p:pic>
        <p:nvPicPr>
          <p:cNvPr id="3" name="图片 2">
            <a:extLst>
              <a:ext uri="{FF2B5EF4-FFF2-40B4-BE49-F238E27FC236}">
                <a16:creationId xmlns:a16="http://schemas.microsoft.com/office/drawing/2014/main" id="{7091B9EA-C6AA-42D7-F769-10C43AE7FDC1}"/>
              </a:ext>
            </a:extLst>
          </p:cNvPr>
          <p:cNvPicPr>
            <a:picLocks noChangeAspect="1"/>
          </p:cNvPicPr>
          <p:nvPr/>
        </p:nvPicPr>
        <p:blipFill>
          <a:blip r:embed="rId3"/>
          <a:stretch>
            <a:fillRect/>
          </a:stretch>
        </p:blipFill>
        <p:spPr>
          <a:xfrm>
            <a:off x="0" y="1531530"/>
            <a:ext cx="4107536" cy="2080440"/>
          </a:xfrm>
          <a:prstGeom prst="rect">
            <a:avLst/>
          </a:prstGeom>
        </p:spPr>
      </p:pic>
      <p:pic>
        <p:nvPicPr>
          <p:cNvPr id="6" name="图片 5">
            <a:extLst>
              <a:ext uri="{FF2B5EF4-FFF2-40B4-BE49-F238E27FC236}">
                <a16:creationId xmlns:a16="http://schemas.microsoft.com/office/drawing/2014/main" id="{F6C2397F-4AB8-A0BD-549D-819BF5FA3E75}"/>
              </a:ext>
            </a:extLst>
          </p:cNvPr>
          <p:cNvPicPr>
            <a:picLocks noChangeAspect="1"/>
          </p:cNvPicPr>
          <p:nvPr/>
        </p:nvPicPr>
        <p:blipFill>
          <a:blip r:embed="rId4"/>
          <a:stretch>
            <a:fillRect/>
          </a:stretch>
        </p:blipFill>
        <p:spPr>
          <a:xfrm>
            <a:off x="4497611" y="469995"/>
            <a:ext cx="2963848" cy="4564326"/>
          </a:xfrm>
          <a:prstGeom prst="rect">
            <a:avLst/>
          </a:prstGeom>
        </p:spPr>
      </p:pic>
    </p:spTree>
    <p:extLst>
      <p:ext uri="{BB962C8B-B14F-4D97-AF65-F5344CB8AC3E}">
        <p14:creationId xmlns:p14="http://schemas.microsoft.com/office/powerpoint/2010/main" val="139492960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10"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grpSp>
        <p:nvGrpSpPr>
          <p:cNvPr id="20" name="组合 19"/>
          <p:cNvGrpSpPr/>
          <p:nvPr/>
        </p:nvGrpSpPr>
        <p:grpSpPr>
          <a:xfrm>
            <a:off x="2714538" y="340191"/>
            <a:ext cx="6139168" cy="129804"/>
            <a:chOff x="2713964" y="340296"/>
            <a:chExt cx="6141063" cy="129844"/>
          </a:xfrm>
        </p:grpSpPr>
        <p:cxnSp>
          <p:nvCxnSpPr>
            <p:cNvPr id="21" name="直接连接符 20"/>
            <p:cNvCxnSpPr>
              <a:endCxn id="22" idx="3"/>
            </p:cNvCxnSpPr>
            <p:nvPr/>
          </p:nvCxnSpPr>
          <p:spPr>
            <a:xfrm flipH="1">
              <a:off x="2843808" y="405218"/>
              <a:ext cx="6011219" cy="0"/>
            </a:xfrm>
            <a:prstGeom prst="line">
              <a:avLst/>
            </a:prstGeom>
            <a:ln>
              <a:solidFill>
                <a:schemeClr val="tx2">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2" name="矩形 21"/>
            <p:cNvSpPr/>
            <p:nvPr/>
          </p:nvSpPr>
          <p:spPr>
            <a:xfrm>
              <a:off x="2713964" y="340296"/>
              <a:ext cx="129844" cy="129844"/>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grpSp>
      <p:sp>
        <p:nvSpPr>
          <p:cNvPr id="23" name="KSO_GT1.1.1"/>
          <p:cNvSpPr txBox="1"/>
          <p:nvPr/>
        </p:nvSpPr>
        <p:spPr>
          <a:xfrm>
            <a:off x="1439955" y="308574"/>
            <a:ext cx="1190258" cy="247574"/>
          </a:xfrm>
          <a:prstGeom prst="rect">
            <a:avLst/>
          </a:prstGeom>
          <a:noFill/>
          <a:ln>
            <a:noFill/>
          </a:ln>
        </p:spPr>
        <p:txBody>
          <a:bodyPr lIns="0" tIns="0" rIns="0" bIns="0"/>
          <a:lstStyle>
            <a:lvl1pPr defTabSz="464820">
              <a:defRPr sz="1400">
                <a:solidFill>
                  <a:schemeClr val="tx1"/>
                </a:solidFill>
                <a:latin typeface="微软雅黑" panose="020B0503020204020204" pitchFamily="34" charset="-122"/>
                <a:ea typeface="微软雅黑" panose="020B0503020204020204" pitchFamily="34" charset="-122"/>
              </a:defRPr>
            </a:lvl1pPr>
            <a:lvl2pPr marL="755650" indent="-290830" defTabSz="464820">
              <a:defRPr sz="1400">
                <a:solidFill>
                  <a:schemeClr val="tx1"/>
                </a:solidFill>
                <a:latin typeface="微软雅黑" panose="020B0503020204020204" pitchFamily="34" charset="-122"/>
                <a:ea typeface="微软雅黑" panose="020B0503020204020204" pitchFamily="34" charset="-122"/>
              </a:defRPr>
            </a:lvl2pPr>
            <a:lvl3pPr marL="1160780" indent="-230505" defTabSz="464820">
              <a:defRPr sz="1400">
                <a:solidFill>
                  <a:schemeClr val="tx1"/>
                </a:solidFill>
                <a:latin typeface="微软雅黑" panose="020B0503020204020204" pitchFamily="34" charset="-122"/>
                <a:ea typeface="微软雅黑" panose="020B0503020204020204" pitchFamily="34" charset="-122"/>
              </a:defRPr>
            </a:lvl3pPr>
            <a:lvl4pPr marL="1625600" indent="-230505" defTabSz="464820">
              <a:defRPr sz="1400">
                <a:solidFill>
                  <a:schemeClr val="tx1"/>
                </a:solidFill>
                <a:latin typeface="微软雅黑" panose="020B0503020204020204" pitchFamily="34" charset="-122"/>
                <a:ea typeface="微软雅黑" panose="020B0503020204020204" pitchFamily="34" charset="-122"/>
              </a:defRPr>
            </a:lvl4pPr>
            <a:lvl5pPr marL="2091055" indent="-231775" defTabSz="464820">
              <a:defRPr sz="1400">
                <a:solidFill>
                  <a:schemeClr val="tx1"/>
                </a:solidFill>
                <a:latin typeface="微软雅黑" panose="020B0503020204020204" pitchFamily="34" charset="-122"/>
                <a:ea typeface="微软雅黑" panose="020B0503020204020204" pitchFamily="34" charset="-122"/>
              </a:defRPr>
            </a:lvl5pPr>
            <a:lvl6pPr marL="2548255" indent="-231775" algn="ctr" defTabSz="464820" eaLnBrk="0" fontAlgn="ctr" hangingPunct="0">
              <a:spcBef>
                <a:spcPct val="0"/>
              </a:spcBef>
              <a:spcAft>
                <a:spcPct val="0"/>
              </a:spcAft>
              <a:buClr>
                <a:srgbClr val="FF0000"/>
              </a:buClr>
              <a:buSzPct val="70000"/>
              <a:buFont typeface="Arial" panose="020B0604020202020204" pitchFamily="34" charset="0"/>
              <a:defRPr sz="1400">
                <a:solidFill>
                  <a:schemeClr val="tx1"/>
                </a:solidFill>
                <a:latin typeface="微软雅黑" panose="020B0503020204020204" pitchFamily="34" charset="-122"/>
                <a:ea typeface="微软雅黑" panose="020B0503020204020204" pitchFamily="34" charset="-122"/>
              </a:defRPr>
            </a:lvl6pPr>
            <a:lvl7pPr marL="3005455" indent="-231775" algn="ctr" defTabSz="464820" eaLnBrk="0" fontAlgn="ctr" hangingPunct="0">
              <a:spcBef>
                <a:spcPct val="0"/>
              </a:spcBef>
              <a:spcAft>
                <a:spcPct val="0"/>
              </a:spcAft>
              <a:buClr>
                <a:srgbClr val="FF0000"/>
              </a:buClr>
              <a:buSzPct val="70000"/>
              <a:buFont typeface="Arial" panose="020B0604020202020204" pitchFamily="34" charset="0"/>
              <a:defRPr sz="1400">
                <a:solidFill>
                  <a:schemeClr val="tx1"/>
                </a:solidFill>
                <a:latin typeface="微软雅黑" panose="020B0503020204020204" pitchFamily="34" charset="-122"/>
                <a:ea typeface="微软雅黑" panose="020B0503020204020204" pitchFamily="34" charset="-122"/>
              </a:defRPr>
            </a:lvl7pPr>
            <a:lvl8pPr marL="3462655" indent="-231775" algn="ctr" defTabSz="464820" eaLnBrk="0" fontAlgn="ctr" hangingPunct="0">
              <a:spcBef>
                <a:spcPct val="0"/>
              </a:spcBef>
              <a:spcAft>
                <a:spcPct val="0"/>
              </a:spcAft>
              <a:buClr>
                <a:srgbClr val="FF0000"/>
              </a:buClr>
              <a:buSzPct val="70000"/>
              <a:buFont typeface="Arial" panose="020B0604020202020204" pitchFamily="34" charset="0"/>
              <a:defRPr sz="1400">
                <a:solidFill>
                  <a:schemeClr val="tx1"/>
                </a:solidFill>
                <a:latin typeface="微软雅黑" panose="020B0503020204020204" pitchFamily="34" charset="-122"/>
                <a:ea typeface="微软雅黑" panose="020B0503020204020204" pitchFamily="34" charset="-122"/>
              </a:defRPr>
            </a:lvl8pPr>
            <a:lvl9pPr marL="3919855" indent="-231775" algn="ctr" defTabSz="464820" eaLnBrk="0" fontAlgn="ctr" hangingPunct="0">
              <a:spcBef>
                <a:spcPct val="0"/>
              </a:spcBef>
              <a:spcAft>
                <a:spcPct val="0"/>
              </a:spcAft>
              <a:buClr>
                <a:srgbClr val="FF0000"/>
              </a:buClr>
              <a:buSzPct val="70000"/>
              <a:buFont typeface="Arial" panose="020B0604020202020204" pitchFamily="34" charset="0"/>
              <a:defRPr sz="1400">
                <a:solidFill>
                  <a:schemeClr val="tx1"/>
                </a:solidFill>
                <a:latin typeface="微软雅黑" panose="020B0503020204020204" pitchFamily="34" charset="-122"/>
                <a:ea typeface="微软雅黑" panose="020B0503020204020204" pitchFamily="34" charset="-122"/>
              </a:defRPr>
            </a:lvl9pPr>
          </a:lstStyle>
          <a:p>
            <a:pPr algn="ctr" eaLnBrk="1" fontAlgn="base" hangingPunct="1">
              <a:lnSpc>
                <a:spcPct val="120000"/>
              </a:lnSpc>
              <a:buClrTx/>
              <a:buSzTx/>
              <a:buFontTx/>
              <a:buNone/>
            </a:pPr>
            <a:r>
              <a:rPr lang="zh-CN" altLang="en-US" sz="1200" dirty="0">
                <a:solidFill>
                  <a:schemeClr val="tx1">
                    <a:lumMod val="50000"/>
                    <a:lumOff val="50000"/>
                  </a:schemeClr>
                </a:solidFill>
              </a:rPr>
              <a:t>数据库设计</a:t>
            </a:r>
            <a:endParaRPr lang="en-US" altLang="zh-CN" sz="1200" dirty="0">
              <a:solidFill>
                <a:schemeClr val="tx1">
                  <a:lumMod val="50000"/>
                  <a:lumOff val="50000"/>
                </a:schemeClr>
              </a:solidFill>
            </a:endParaRPr>
          </a:p>
        </p:txBody>
      </p:sp>
      <p:sp>
        <p:nvSpPr>
          <p:cNvPr id="24" name="矩形 23"/>
          <p:cNvSpPr/>
          <p:nvPr/>
        </p:nvSpPr>
        <p:spPr>
          <a:xfrm>
            <a:off x="894034" y="302638"/>
            <a:ext cx="443787" cy="443787"/>
          </a:xfrm>
          <a:prstGeom prst="rect">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25" name="矩形 24"/>
          <p:cNvSpPr/>
          <p:nvPr/>
        </p:nvSpPr>
        <p:spPr>
          <a:xfrm>
            <a:off x="601482" y="135387"/>
            <a:ext cx="443787" cy="443787"/>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0" name="TextBox 99">
            <a:extLst>
              <a:ext uri="{FF2B5EF4-FFF2-40B4-BE49-F238E27FC236}">
                <a16:creationId xmlns:a16="http://schemas.microsoft.com/office/drawing/2014/main" id="{F870531D-8EC5-0D19-915B-C55F4E950358}"/>
              </a:ext>
            </a:extLst>
          </p:cNvPr>
          <p:cNvSpPr txBox="1"/>
          <p:nvPr/>
        </p:nvSpPr>
        <p:spPr>
          <a:xfrm>
            <a:off x="413397" y="837223"/>
            <a:ext cx="2301141" cy="487231"/>
          </a:xfrm>
          <a:prstGeom prst="rect">
            <a:avLst/>
          </a:prstGeom>
          <a:noFill/>
        </p:spPr>
        <p:txBody>
          <a:bodyPr wrap="square" lIns="68563" tIns="34281" rIns="68563" bIns="34281">
            <a:spAutoFit/>
          </a:bodyPr>
          <a:lstStyle>
            <a:lvl1pPr eaLnBrk="0" hangingPunct="0">
              <a:defRPr sz="3600">
                <a:solidFill>
                  <a:schemeClr val="tx1"/>
                </a:solidFill>
                <a:latin typeface="Lato Light" charset="0"/>
                <a:ea typeface="MS PGothic" panose="020B0600070205080204" pitchFamily="34" charset="-128"/>
              </a:defRPr>
            </a:lvl1pPr>
            <a:lvl2pPr marL="742950" indent="-285750" eaLnBrk="0" hangingPunct="0">
              <a:defRPr sz="3600">
                <a:solidFill>
                  <a:schemeClr val="tx1"/>
                </a:solidFill>
                <a:latin typeface="Lato Light" charset="0"/>
                <a:ea typeface="MS PGothic" panose="020B0600070205080204" pitchFamily="34" charset="-128"/>
              </a:defRPr>
            </a:lvl2pPr>
            <a:lvl3pPr marL="1143000" indent="-228600" eaLnBrk="0" hangingPunct="0">
              <a:defRPr sz="3600">
                <a:solidFill>
                  <a:schemeClr val="tx1"/>
                </a:solidFill>
                <a:latin typeface="Lato Light" charset="0"/>
                <a:ea typeface="MS PGothic" panose="020B0600070205080204" pitchFamily="34" charset="-128"/>
              </a:defRPr>
            </a:lvl3pPr>
            <a:lvl4pPr marL="1600200" indent="-228600" eaLnBrk="0" hangingPunct="0">
              <a:defRPr sz="3600">
                <a:solidFill>
                  <a:schemeClr val="tx1"/>
                </a:solidFill>
                <a:latin typeface="Lato Light" charset="0"/>
                <a:ea typeface="MS PGothic" panose="020B0600070205080204" pitchFamily="34" charset="-128"/>
              </a:defRPr>
            </a:lvl4pPr>
            <a:lvl5pPr marL="2057400" indent="-228600" eaLnBrk="0" hangingPunct="0">
              <a:defRPr sz="3600">
                <a:solidFill>
                  <a:schemeClr val="tx1"/>
                </a:solidFill>
                <a:latin typeface="Lato Light" charset="0"/>
                <a:ea typeface="MS PGothic" panose="020B0600070205080204" pitchFamily="34" charset="-128"/>
              </a:defRPr>
            </a:lvl5pPr>
            <a:lvl6pPr marL="2514600" indent="-228600" defTabSz="1826895" eaLnBrk="0" fontAlgn="base" hangingPunct="0">
              <a:spcBef>
                <a:spcPct val="0"/>
              </a:spcBef>
              <a:spcAft>
                <a:spcPct val="0"/>
              </a:spcAft>
              <a:defRPr sz="3600">
                <a:solidFill>
                  <a:schemeClr val="tx1"/>
                </a:solidFill>
                <a:latin typeface="Lato Light" charset="0"/>
                <a:ea typeface="MS PGothic" panose="020B0600070205080204" pitchFamily="34" charset="-128"/>
              </a:defRPr>
            </a:lvl6pPr>
            <a:lvl7pPr marL="2971800" indent="-228600" defTabSz="1826895" eaLnBrk="0" fontAlgn="base" hangingPunct="0">
              <a:spcBef>
                <a:spcPct val="0"/>
              </a:spcBef>
              <a:spcAft>
                <a:spcPct val="0"/>
              </a:spcAft>
              <a:defRPr sz="3600">
                <a:solidFill>
                  <a:schemeClr val="tx1"/>
                </a:solidFill>
                <a:latin typeface="Lato Light" charset="0"/>
                <a:ea typeface="MS PGothic" panose="020B0600070205080204" pitchFamily="34" charset="-128"/>
              </a:defRPr>
            </a:lvl7pPr>
            <a:lvl8pPr marL="3429000" indent="-228600" defTabSz="1826895" eaLnBrk="0" fontAlgn="base" hangingPunct="0">
              <a:spcBef>
                <a:spcPct val="0"/>
              </a:spcBef>
              <a:spcAft>
                <a:spcPct val="0"/>
              </a:spcAft>
              <a:defRPr sz="3600">
                <a:solidFill>
                  <a:schemeClr val="tx1"/>
                </a:solidFill>
                <a:latin typeface="Lato Light" charset="0"/>
                <a:ea typeface="MS PGothic" panose="020B0600070205080204" pitchFamily="34" charset="-128"/>
              </a:defRPr>
            </a:lvl8pPr>
            <a:lvl9pPr marL="3886200" indent="-228600" defTabSz="1826895" eaLnBrk="0" fontAlgn="base" hangingPunct="0">
              <a:spcBef>
                <a:spcPct val="0"/>
              </a:spcBef>
              <a:spcAft>
                <a:spcPct val="0"/>
              </a:spcAft>
              <a:defRPr sz="3600">
                <a:solidFill>
                  <a:schemeClr val="tx1"/>
                </a:solidFill>
                <a:latin typeface="Lato Light" charset="0"/>
                <a:ea typeface="MS PGothic" panose="020B0600070205080204" pitchFamily="34" charset="-128"/>
              </a:defRPr>
            </a:lvl9pPr>
          </a:lstStyle>
          <a:p>
            <a:pPr fontAlgn="base">
              <a:lnSpc>
                <a:spcPct val="125000"/>
              </a:lnSpc>
              <a:spcBef>
                <a:spcPct val="0"/>
              </a:spcBef>
              <a:spcAft>
                <a:spcPct val="0"/>
              </a:spcAft>
            </a:pPr>
            <a:r>
              <a:rPr lang="zh-CN" altLang="en-US" sz="2400" dirty="0">
                <a:solidFill>
                  <a:schemeClr val="tx1">
                    <a:lumMod val="75000"/>
                    <a:lumOff val="25000"/>
                  </a:schemeClr>
                </a:solidFill>
                <a:ea typeface="微软雅黑" panose="020B0503020204020204" pitchFamily="34" charset="-122"/>
              </a:rPr>
              <a:t>逻辑设计</a:t>
            </a:r>
            <a:endParaRPr lang="en-US" altLang="zh-CN" sz="2400" dirty="0">
              <a:solidFill>
                <a:schemeClr val="tx1">
                  <a:lumMod val="75000"/>
                  <a:lumOff val="25000"/>
                </a:schemeClr>
              </a:solidFill>
              <a:ea typeface="微软雅黑" panose="020B0503020204020204" pitchFamily="34" charset="-122"/>
            </a:endParaRPr>
          </a:p>
        </p:txBody>
      </p:sp>
      <p:sp>
        <p:nvSpPr>
          <p:cNvPr id="11" name="TextBox 99">
            <a:extLst>
              <a:ext uri="{FF2B5EF4-FFF2-40B4-BE49-F238E27FC236}">
                <a16:creationId xmlns:a16="http://schemas.microsoft.com/office/drawing/2014/main" id="{AAE70859-1456-3228-684A-FE609C92858C}"/>
              </a:ext>
            </a:extLst>
          </p:cNvPr>
          <p:cNvSpPr txBox="1"/>
          <p:nvPr/>
        </p:nvSpPr>
        <p:spPr>
          <a:xfrm>
            <a:off x="233357" y="1506831"/>
            <a:ext cx="3342041" cy="395090"/>
          </a:xfrm>
          <a:prstGeom prst="rect">
            <a:avLst/>
          </a:prstGeom>
          <a:noFill/>
        </p:spPr>
        <p:txBody>
          <a:bodyPr wrap="square" lIns="68563" tIns="34281" rIns="68563" bIns="34281">
            <a:spAutoFit/>
          </a:bodyPr>
          <a:lstStyle>
            <a:lvl1pPr eaLnBrk="0" hangingPunct="0">
              <a:defRPr sz="3600">
                <a:solidFill>
                  <a:schemeClr val="tx1"/>
                </a:solidFill>
                <a:latin typeface="Lato Light" charset="0"/>
                <a:ea typeface="MS PGothic" panose="020B0600070205080204" pitchFamily="34" charset="-128"/>
              </a:defRPr>
            </a:lvl1pPr>
            <a:lvl2pPr marL="742950" indent="-285750" eaLnBrk="0" hangingPunct="0">
              <a:defRPr sz="3600">
                <a:solidFill>
                  <a:schemeClr val="tx1"/>
                </a:solidFill>
                <a:latin typeface="Lato Light" charset="0"/>
                <a:ea typeface="MS PGothic" panose="020B0600070205080204" pitchFamily="34" charset="-128"/>
              </a:defRPr>
            </a:lvl2pPr>
            <a:lvl3pPr marL="1143000" indent="-228600" eaLnBrk="0" hangingPunct="0">
              <a:defRPr sz="3600">
                <a:solidFill>
                  <a:schemeClr val="tx1"/>
                </a:solidFill>
                <a:latin typeface="Lato Light" charset="0"/>
                <a:ea typeface="MS PGothic" panose="020B0600070205080204" pitchFamily="34" charset="-128"/>
              </a:defRPr>
            </a:lvl3pPr>
            <a:lvl4pPr marL="1600200" indent="-228600" eaLnBrk="0" hangingPunct="0">
              <a:defRPr sz="3600">
                <a:solidFill>
                  <a:schemeClr val="tx1"/>
                </a:solidFill>
                <a:latin typeface="Lato Light" charset="0"/>
                <a:ea typeface="MS PGothic" panose="020B0600070205080204" pitchFamily="34" charset="-128"/>
              </a:defRPr>
            </a:lvl4pPr>
            <a:lvl5pPr marL="2057400" indent="-228600" eaLnBrk="0" hangingPunct="0">
              <a:defRPr sz="3600">
                <a:solidFill>
                  <a:schemeClr val="tx1"/>
                </a:solidFill>
                <a:latin typeface="Lato Light" charset="0"/>
                <a:ea typeface="MS PGothic" panose="020B0600070205080204" pitchFamily="34" charset="-128"/>
              </a:defRPr>
            </a:lvl5pPr>
            <a:lvl6pPr marL="2514600" indent="-228600" defTabSz="1826895" eaLnBrk="0" fontAlgn="base" hangingPunct="0">
              <a:spcBef>
                <a:spcPct val="0"/>
              </a:spcBef>
              <a:spcAft>
                <a:spcPct val="0"/>
              </a:spcAft>
              <a:defRPr sz="3600">
                <a:solidFill>
                  <a:schemeClr val="tx1"/>
                </a:solidFill>
                <a:latin typeface="Lato Light" charset="0"/>
                <a:ea typeface="MS PGothic" panose="020B0600070205080204" pitchFamily="34" charset="-128"/>
              </a:defRPr>
            </a:lvl6pPr>
            <a:lvl7pPr marL="2971800" indent="-228600" defTabSz="1826895" eaLnBrk="0" fontAlgn="base" hangingPunct="0">
              <a:spcBef>
                <a:spcPct val="0"/>
              </a:spcBef>
              <a:spcAft>
                <a:spcPct val="0"/>
              </a:spcAft>
              <a:defRPr sz="3600">
                <a:solidFill>
                  <a:schemeClr val="tx1"/>
                </a:solidFill>
                <a:latin typeface="Lato Light" charset="0"/>
                <a:ea typeface="MS PGothic" panose="020B0600070205080204" pitchFamily="34" charset="-128"/>
              </a:defRPr>
            </a:lvl7pPr>
            <a:lvl8pPr marL="3429000" indent="-228600" defTabSz="1826895" eaLnBrk="0" fontAlgn="base" hangingPunct="0">
              <a:spcBef>
                <a:spcPct val="0"/>
              </a:spcBef>
              <a:spcAft>
                <a:spcPct val="0"/>
              </a:spcAft>
              <a:defRPr sz="3600">
                <a:solidFill>
                  <a:schemeClr val="tx1"/>
                </a:solidFill>
                <a:latin typeface="Lato Light" charset="0"/>
                <a:ea typeface="MS PGothic" panose="020B0600070205080204" pitchFamily="34" charset="-128"/>
              </a:defRPr>
            </a:lvl8pPr>
            <a:lvl9pPr marL="3886200" indent="-228600" defTabSz="1826895" eaLnBrk="0" fontAlgn="base" hangingPunct="0">
              <a:spcBef>
                <a:spcPct val="0"/>
              </a:spcBef>
              <a:spcAft>
                <a:spcPct val="0"/>
              </a:spcAft>
              <a:defRPr sz="3600">
                <a:solidFill>
                  <a:schemeClr val="tx1"/>
                </a:solidFill>
                <a:latin typeface="Lato Light" charset="0"/>
                <a:ea typeface="MS PGothic" panose="020B0600070205080204" pitchFamily="34" charset="-128"/>
              </a:defRPr>
            </a:lvl9pPr>
          </a:lstStyle>
          <a:p>
            <a:pPr marL="285750" indent="-285750" fontAlgn="base">
              <a:lnSpc>
                <a:spcPct val="150000"/>
              </a:lnSpc>
              <a:spcBef>
                <a:spcPct val="0"/>
              </a:spcBef>
              <a:spcAft>
                <a:spcPct val="0"/>
              </a:spcAft>
              <a:buFont typeface="Arial" panose="020B0604020202020204" pitchFamily="34" charset="0"/>
              <a:buChar char="•"/>
            </a:pPr>
            <a:r>
              <a:rPr lang="zh-CN" altLang="en-US" sz="1600" b="1" dirty="0">
                <a:latin typeface="微软雅黑" panose="020B0503020204020204" pitchFamily="34" charset="-122"/>
                <a:ea typeface="微软雅黑" panose="020B0503020204020204" pitchFamily="34" charset="-122"/>
                <a:sym typeface="Gill Sans" charset="0"/>
              </a:rPr>
              <a:t>均满足</a:t>
            </a:r>
            <a:r>
              <a:rPr lang="en-US" altLang="zh-CN" sz="1600" b="1" dirty="0">
                <a:latin typeface="微软雅黑" panose="020B0503020204020204" pitchFamily="34" charset="-122"/>
                <a:ea typeface="微软雅黑" panose="020B0503020204020204" pitchFamily="34" charset="-122"/>
                <a:sym typeface="Gill Sans" charset="0"/>
              </a:rPr>
              <a:t>3NF</a:t>
            </a:r>
          </a:p>
        </p:txBody>
      </p:sp>
      <p:pic>
        <p:nvPicPr>
          <p:cNvPr id="4" name="图片 3">
            <a:extLst>
              <a:ext uri="{FF2B5EF4-FFF2-40B4-BE49-F238E27FC236}">
                <a16:creationId xmlns:a16="http://schemas.microsoft.com/office/drawing/2014/main" id="{E1E7C013-3E90-690B-DD1E-F611BB2AFA4E}"/>
              </a:ext>
            </a:extLst>
          </p:cNvPr>
          <p:cNvPicPr>
            <a:picLocks noChangeAspect="1"/>
          </p:cNvPicPr>
          <p:nvPr/>
        </p:nvPicPr>
        <p:blipFill>
          <a:blip r:embed="rId3"/>
          <a:stretch>
            <a:fillRect/>
          </a:stretch>
        </p:blipFill>
        <p:spPr>
          <a:xfrm>
            <a:off x="0" y="1983071"/>
            <a:ext cx="4464424" cy="1757909"/>
          </a:xfrm>
          <a:prstGeom prst="rect">
            <a:avLst/>
          </a:prstGeom>
        </p:spPr>
      </p:pic>
      <p:pic>
        <p:nvPicPr>
          <p:cNvPr id="9" name="图片 8">
            <a:extLst>
              <a:ext uri="{FF2B5EF4-FFF2-40B4-BE49-F238E27FC236}">
                <a16:creationId xmlns:a16="http://schemas.microsoft.com/office/drawing/2014/main" id="{93D0660E-5A3F-5432-530D-69DED39B895E}"/>
              </a:ext>
            </a:extLst>
          </p:cNvPr>
          <p:cNvPicPr>
            <a:picLocks noChangeAspect="1"/>
          </p:cNvPicPr>
          <p:nvPr/>
        </p:nvPicPr>
        <p:blipFill>
          <a:blip r:embed="rId4"/>
          <a:stretch>
            <a:fillRect/>
          </a:stretch>
        </p:blipFill>
        <p:spPr>
          <a:xfrm>
            <a:off x="0" y="3622311"/>
            <a:ext cx="4352840" cy="1521189"/>
          </a:xfrm>
          <a:prstGeom prst="rect">
            <a:avLst/>
          </a:prstGeom>
        </p:spPr>
      </p:pic>
      <p:pic>
        <p:nvPicPr>
          <p:cNvPr id="13" name="图片 12">
            <a:extLst>
              <a:ext uri="{FF2B5EF4-FFF2-40B4-BE49-F238E27FC236}">
                <a16:creationId xmlns:a16="http://schemas.microsoft.com/office/drawing/2014/main" id="{DD4B3371-47B3-A967-7853-571369CE4B82}"/>
              </a:ext>
            </a:extLst>
          </p:cNvPr>
          <p:cNvPicPr>
            <a:picLocks noChangeAspect="1"/>
          </p:cNvPicPr>
          <p:nvPr/>
        </p:nvPicPr>
        <p:blipFill>
          <a:blip r:embed="rId5"/>
          <a:stretch>
            <a:fillRect/>
          </a:stretch>
        </p:blipFill>
        <p:spPr>
          <a:xfrm>
            <a:off x="5398544" y="2282782"/>
            <a:ext cx="3154953" cy="1272650"/>
          </a:xfrm>
          <a:prstGeom prst="rect">
            <a:avLst/>
          </a:prstGeom>
        </p:spPr>
      </p:pic>
      <p:pic>
        <p:nvPicPr>
          <p:cNvPr id="15" name="图片 14">
            <a:extLst>
              <a:ext uri="{FF2B5EF4-FFF2-40B4-BE49-F238E27FC236}">
                <a16:creationId xmlns:a16="http://schemas.microsoft.com/office/drawing/2014/main" id="{B7DFEAFC-85C5-F5F1-62DF-E6653B5EE562}"/>
              </a:ext>
            </a:extLst>
          </p:cNvPr>
          <p:cNvPicPr>
            <a:picLocks noChangeAspect="1"/>
          </p:cNvPicPr>
          <p:nvPr/>
        </p:nvPicPr>
        <p:blipFill>
          <a:blip r:embed="rId6"/>
          <a:stretch>
            <a:fillRect/>
          </a:stretch>
        </p:blipFill>
        <p:spPr>
          <a:xfrm>
            <a:off x="5398544" y="3568097"/>
            <a:ext cx="3745456" cy="745801"/>
          </a:xfrm>
          <a:prstGeom prst="rect">
            <a:avLst/>
          </a:prstGeom>
        </p:spPr>
      </p:pic>
      <p:sp>
        <p:nvSpPr>
          <p:cNvPr id="16" name="文本框 15">
            <a:extLst>
              <a:ext uri="{FF2B5EF4-FFF2-40B4-BE49-F238E27FC236}">
                <a16:creationId xmlns:a16="http://schemas.microsoft.com/office/drawing/2014/main" id="{4792436B-38CE-BD4F-0883-AEDD0385C5B0}"/>
              </a:ext>
            </a:extLst>
          </p:cNvPr>
          <p:cNvSpPr txBox="1"/>
          <p:nvPr/>
        </p:nvSpPr>
        <p:spPr>
          <a:xfrm>
            <a:off x="2844342" y="1704376"/>
            <a:ext cx="880782" cy="261610"/>
          </a:xfrm>
          <a:prstGeom prst="rect">
            <a:avLst/>
          </a:prstGeom>
          <a:noFill/>
        </p:spPr>
        <p:txBody>
          <a:bodyPr wrap="square" rtlCol="0">
            <a:spAutoFit/>
          </a:bodyPr>
          <a:lstStyle/>
          <a:p>
            <a:r>
              <a:rPr lang="zh-CN" altLang="en-US" sz="1100" dirty="0"/>
              <a:t>微博热榜</a:t>
            </a:r>
          </a:p>
        </p:txBody>
      </p:sp>
      <p:sp>
        <p:nvSpPr>
          <p:cNvPr id="26" name="文本框 25">
            <a:extLst>
              <a:ext uri="{FF2B5EF4-FFF2-40B4-BE49-F238E27FC236}">
                <a16:creationId xmlns:a16="http://schemas.microsoft.com/office/drawing/2014/main" id="{A49B13BA-E58C-8384-3CC1-0A8ECFC2A966}"/>
              </a:ext>
            </a:extLst>
          </p:cNvPr>
          <p:cNvSpPr txBox="1"/>
          <p:nvPr/>
        </p:nvSpPr>
        <p:spPr>
          <a:xfrm>
            <a:off x="5551683" y="1959358"/>
            <a:ext cx="880782" cy="261610"/>
          </a:xfrm>
          <a:prstGeom prst="rect">
            <a:avLst/>
          </a:prstGeom>
          <a:noFill/>
        </p:spPr>
        <p:txBody>
          <a:bodyPr wrap="square" rtlCol="0">
            <a:spAutoFit/>
          </a:bodyPr>
          <a:lstStyle/>
          <a:p>
            <a:r>
              <a:rPr lang="zh-CN" altLang="en-US" sz="1100" dirty="0"/>
              <a:t>微博动态</a:t>
            </a:r>
          </a:p>
        </p:txBody>
      </p:sp>
    </p:spTree>
    <p:extLst>
      <p:ext uri="{BB962C8B-B14F-4D97-AF65-F5344CB8AC3E}">
        <p14:creationId xmlns:p14="http://schemas.microsoft.com/office/powerpoint/2010/main" val="49998524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par>
                                <p:cTn id="13" presetID="10"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par>
                                <p:cTn id="16" presetID="10" presetClass="entr" presetSubtype="0" fill="hold"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par>
                                <p:cTn id="19" presetID="10" presetClass="entr" presetSubtype="0"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500"/>
                                        <p:tgtEl>
                                          <p:spTgt spid="13"/>
                                        </p:tgtEl>
                                      </p:cBhvr>
                                    </p:animEffect>
                                  </p:childTnLst>
                                </p:cTn>
                              </p:par>
                              <p:par>
                                <p:cTn id="22" presetID="10" presetClass="entr" presetSubtype="0" fill="hold" nodeType="with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500"/>
                                        <p:tgtEl>
                                          <p:spTgt spid="15"/>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500"/>
                                        <p:tgtEl>
                                          <p:spTgt spid="16"/>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6"/>
                                        </p:tgtEl>
                                        <p:attrNameLst>
                                          <p:attrName>style.visibility</p:attrName>
                                        </p:attrNameLst>
                                      </p:cBhvr>
                                      <p:to>
                                        <p:strVal val="visible"/>
                                      </p:to>
                                    </p:set>
                                    <p:animEffect transition="in" filter="fade">
                                      <p:cBhvr>
                                        <p:cTn id="30"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6" grpId="0"/>
      <p:bldP spid="26" grpId="0"/>
    </p:bld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grpSp>
        <p:nvGrpSpPr>
          <p:cNvPr id="20" name="组合 19"/>
          <p:cNvGrpSpPr/>
          <p:nvPr/>
        </p:nvGrpSpPr>
        <p:grpSpPr>
          <a:xfrm>
            <a:off x="2714538" y="340191"/>
            <a:ext cx="6139168" cy="129804"/>
            <a:chOff x="2713964" y="340296"/>
            <a:chExt cx="6141063" cy="129844"/>
          </a:xfrm>
        </p:grpSpPr>
        <p:cxnSp>
          <p:nvCxnSpPr>
            <p:cNvPr id="21" name="直接连接符 20"/>
            <p:cNvCxnSpPr>
              <a:endCxn id="22" idx="3"/>
            </p:cNvCxnSpPr>
            <p:nvPr/>
          </p:nvCxnSpPr>
          <p:spPr>
            <a:xfrm flipH="1">
              <a:off x="2843808" y="405218"/>
              <a:ext cx="6011219" cy="0"/>
            </a:xfrm>
            <a:prstGeom prst="line">
              <a:avLst/>
            </a:prstGeom>
            <a:ln>
              <a:solidFill>
                <a:schemeClr val="tx2">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2" name="矩形 21"/>
            <p:cNvSpPr/>
            <p:nvPr/>
          </p:nvSpPr>
          <p:spPr>
            <a:xfrm>
              <a:off x="2713964" y="340296"/>
              <a:ext cx="129844" cy="129844"/>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grpSp>
      <p:sp>
        <p:nvSpPr>
          <p:cNvPr id="23" name="KSO_GT1.1.1"/>
          <p:cNvSpPr txBox="1"/>
          <p:nvPr/>
        </p:nvSpPr>
        <p:spPr>
          <a:xfrm>
            <a:off x="1439955" y="308574"/>
            <a:ext cx="1190258" cy="247574"/>
          </a:xfrm>
          <a:prstGeom prst="rect">
            <a:avLst/>
          </a:prstGeom>
          <a:noFill/>
          <a:ln>
            <a:noFill/>
          </a:ln>
        </p:spPr>
        <p:txBody>
          <a:bodyPr lIns="0" tIns="0" rIns="0" bIns="0"/>
          <a:lstStyle>
            <a:lvl1pPr defTabSz="464820">
              <a:defRPr sz="1400">
                <a:solidFill>
                  <a:schemeClr val="tx1"/>
                </a:solidFill>
                <a:latin typeface="微软雅黑" panose="020B0503020204020204" pitchFamily="34" charset="-122"/>
                <a:ea typeface="微软雅黑" panose="020B0503020204020204" pitchFamily="34" charset="-122"/>
              </a:defRPr>
            </a:lvl1pPr>
            <a:lvl2pPr marL="755650" indent="-290830" defTabSz="464820">
              <a:defRPr sz="1400">
                <a:solidFill>
                  <a:schemeClr val="tx1"/>
                </a:solidFill>
                <a:latin typeface="微软雅黑" panose="020B0503020204020204" pitchFamily="34" charset="-122"/>
                <a:ea typeface="微软雅黑" panose="020B0503020204020204" pitchFamily="34" charset="-122"/>
              </a:defRPr>
            </a:lvl2pPr>
            <a:lvl3pPr marL="1160780" indent="-230505" defTabSz="464820">
              <a:defRPr sz="1400">
                <a:solidFill>
                  <a:schemeClr val="tx1"/>
                </a:solidFill>
                <a:latin typeface="微软雅黑" panose="020B0503020204020204" pitchFamily="34" charset="-122"/>
                <a:ea typeface="微软雅黑" panose="020B0503020204020204" pitchFamily="34" charset="-122"/>
              </a:defRPr>
            </a:lvl3pPr>
            <a:lvl4pPr marL="1625600" indent="-230505" defTabSz="464820">
              <a:defRPr sz="1400">
                <a:solidFill>
                  <a:schemeClr val="tx1"/>
                </a:solidFill>
                <a:latin typeface="微软雅黑" panose="020B0503020204020204" pitchFamily="34" charset="-122"/>
                <a:ea typeface="微软雅黑" panose="020B0503020204020204" pitchFamily="34" charset="-122"/>
              </a:defRPr>
            </a:lvl4pPr>
            <a:lvl5pPr marL="2091055" indent="-231775" defTabSz="464820">
              <a:defRPr sz="1400">
                <a:solidFill>
                  <a:schemeClr val="tx1"/>
                </a:solidFill>
                <a:latin typeface="微软雅黑" panose="020B0503020204020204" pitchFamily="34" charset="-122"/>
                <a:ea typeface="微软雅黑" panose="020B0503020204020204" pitchFamily="34" charset="-122"/>
              </a:defRPr>
            </a:lvl5pPr>
            <a:lvl6pPr marL="2548255" indent="-231775" algn="ctr" defTabSz="464820" eaLnBrk="0" fontAlgn="ctr" hangingPunct="0">
              <a:spcBef>
                <a:spcPct val="0"/>
              </a:spcBef>
              <a:spcAft>
                <a:spcPct val="0"/>
              </a:spcAft>
              <a:buClr>
                <a:srgbClr val="FF0000"/>
              </a:buClr>
              <a:buSzPct val="70000"/>
              <a:buFont typeface="Arial" panose="020B0604020202020204" pitchFamily="34" charset="0"/>
              <a:defRPr sz="1400">
                <a:solidFill>
                  <a:schemeClr val="tx1"/>
                </a:solidFill>
                <a:latin typeface="微软雅黑" panose="020B0503020204020204" pitchFamily="34" charset="-122"/>
                <a:ea typeface="微软雅黑" panose="020B0503020204020204" pitchFamily="34" charset="-122"/>
              </a:defRPr>
            </a:lvl6pPr>
            <a:lvl7pPr marL="3005455" indent="-231775" algn="ctr" defTabSz="464820" eaLnBrk="0" fontAlgn="ctr" hangingPunct="0">
              <a:spcBef>
                <a:spcPct val="0"/>
              </a:spcBef>
              <a:spcAft>
                <a:spcPct val="0"/>
              </a:spcAft>
              <a:buClr>
                <a:srgbClr val="FF0000"/>
              </a:buClr>
              <a:buSzPct val="70000"/>
              <a:buFont typeface="Arial" panose="020B0604020202020204" pitchFamily="34" charset="0"/>
              <a:defRPr sz="1400">
                <a:solidFill>
                  <a:schemeClr val="tx1"/>
                </a:solidFill>
                <a:latin typeface="微软雅黑" panose="020B0503020204020204" pitchFamily="34" charset="-122"/>
                <a:ea typeface="微软雅黑" panose="020B0503020204020204" pitchFamily="34" charset="-122"/>
              </a:defRPr>
            </a:lvl7pPr>
            <a:lvl8pPr marL="3462655" indent="-231775" algn="ctr" defTabSz="464820" eaLnBrk="0" fontAlgn="ctr" hangingPunct="0">
              <a:spcBef>
                <a:spcPct val="0"/>
              </a:spcBef>
              <a:spcAft>
                <a:spcPct val="0"/>
              </a:spcAft>
              <a:buClr>
                <a:srgbClr val="FF0000"/>
              </a:buClr>
              <a:buSzPct val="70000"/>
              <a:buFont typeface="Arial" panose="020B0604020202020204" pitchFamily="34" charset="0"/>
              <a:defRPr sz="1400">
                <a:solidFill>
                  <a:schemeClr val="tx1"/>
                </a:solidFill>
                <a:latin typeface="微软雅黑" panose="020B0503020204020204" pitchFamily="34" charset="-122"/>
                <a:ea typeface="微软雅黑" panose="020B0503020204020204" pitchFamily="34" charset="-122"/>
              </a:defRPr>
            </a:lvl8pPr>
            <a:lvl9pPr marL="3919855" indent="-231775" algn="ctr" defTabSz="464820" eaLnBrk="0" fontAlgn="ctr" hangingPunct="0">
              <a:spcBef>
                <a:spcPct val="0"/>
              </a:spcBef>
              <a:spcAft>
                <a:spcPct val="0"/>
              </a:spcAft>
              <a:buClr>
                <a:srgbClr val="FF0000"/>
              </a:buClr>
              <a:buSzPct val="70000"/>
              <a:buFont typeface="Arial" panose="020B0604020202020204" pitchFamily="34" charset="0"/>
              <a:defRPr sz="1400">
                <a:solidFill>
                  <a:schemeClr val="tx1"/>
                </a:solidFill>
                <a:latin typeface="微软雅黑" panose="020B0503020204020204" pitchFamily="34" charset="-122"/>
                <a:ea typeface="微软雅黑" panose="020B0503020204020204" pitchFamily="34" charset="-122"/>
              </a:defRPr>
            </a:lvl9pPr>
          </a:lstStyle>
          <a:p>
            <a:pPr algn="ctr" eaLnBrk="1" fontAlgn="base" hangingPunct="1">
              <a:lnSpc>
                <a:spcPct val="120000"/>
              </a:lnSpc>
              <a:buClrTx/>
              <a:buSzTx/>
              <a:buFontTx/>
              <a:buNone/>
            </a:pPr>
            <a:r>
              <a:rPr lang="zh-CN" altLang="en-US" sz="1200" dirty="0">
                <a:solidFill>
                  <a:schemeClr val="tx1">
                    <a:lumMod val="50000"/>
                    <a:lumOff val="50000"/>
                  </a:schemeClr>
                </a:solidFill>
              </a:rPr>
              <a:t>数据库设计</a:t>
            </a:r>
            <a:endParaRPr lang="en-US" altLang="zh-CN" sz="1200" dirty="0">
              <a:solidFill>
                <a:schemeClr val="tx1">
                  <a:lumMod val="50000"/>
                  <a:lumOff val="50000"/>
                </a:schemeClr>
              </a:solidFill>
            </a:endParaRPr>
          </a:p>
        </p:txBody>
      </p:sp>
      <p:sp>
        <p:nvSpPr>
          <p:cNvPr id="24" name="矩形 23"/>
          <p:cNvSpPr/>
          <p:nvPr/>
        </p:nvSpPr>
        <p:spPr>
          <a:xfrm>
            <a:off x="894034" y="302638"/>
            <a:ext cx="443787" cy="443787"/>
          </a:xfrm>
          <a:prstGeom prst="rect">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25" name="矩形 24"/>
          <p:cNvSpPr/>
          <p:nvPr/>
        </p:nvSpPr>
        <p:spPr>
          <a:xfrm>
            <a:off x="601482" y="135387"/>
            <a:ext cx="443787" cy="443787"/>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0" name="TextBox 99">
            <a:extLst>
              <a:ext uri="{FF2B5EF4-FFF2-40B4-BE49-F238E27FC236}">
                <a16:creationId xmlns:a16="http://schemas.microsoft.com/office/drawing/2014/main" id="{F870531D-8EC5-0D19-915B-C55F4E950358}"/>
              </a:ext>
            </a:extLst>
          </p:cNvPr>
          <p:cNvSpPr txBox="1"/>
          <p:nvPr/>
        </p:nvSpPr>
        <p:spPr>
          <a:xfrm>
            <a:off x="413397" y="837223"/>
            <a:ext cx="2301141" cy="487231"/>
          </a:xfrm>
          <a:prstGeom prst="rect">
            <a:avLst/>
          </a:prstGeom>
          <a:noFill/>
        </p:spPr>
        <p:txBody>
          <a:bodyPr wrap="square" lIns="68563" tIns="34281" rIns="68563" bIns="34281">
            <a:spAutoFit/>
          </a:bodyPr>
          <a:lstStyle>
            <a:lvl1pPr eaLnBrk="0" hangingPunct="0">
              <a:defRPr sz="3600">
                <a:solidFill>
                  <a:schemeClr val="tx1"/>
                </a:solidFill>
                <a:latin typeface="Lato Light" charset="0"/>
                <a:ea typeface="MS PGothic" panose="020B0600070205080204" pitchFamily="34" charset="-128"/>
              </a:defRPr>
            </a:lvl1pPr>
            <a:lvl2pPr marL="742950" indent="-285750" eaLnBrk="0" hangingPunct="0">
              <a:defRPr sz="3600">
                <a:solidFill>
                  <a:schemeClr val="tx1"/>
                </a:solidFill>
                <a:latin typeface="Lato Light" charset="0"/>
                <a:ea typeface="MS PGothic" panose="020B0600070205080204" pitchFamily="34" charset="-128"/>
              </a:defRPr>
            </a:lvl2pPr>
            <a:lvl3pPr marL="1143000" indent="-228600" eaLnBrk="0" hangingPunct="0">
              <a:defRPr sz="3600">
                <a:solidFill>
                  <a:schemeClr val="tx1"/>
                </a:solidFill>
                <a:latin typeface="Lato Light" charset="0"/>
                <a:ea typeface="MS PGothic" panose="020B0600070205080204" pitchFamily="34" charset="-128"/>
              </a:defRPr>
            </a:lvl3pPr>
            <a:lvl4pPr marL="1600200" indent="-228600" eaLnBrk="0" hangingPunct="0">
              <a:defRPr sz="3600">
                <a:solidFill>
                  <a:schemeClr val="tx1"/>
                </a:solidFill>
                <a:latin typeface="Lato Light" charset="0"/>
                <a:ea typeface="MS PGothic" panose="020B0600070205080204" pitchFamily="34" charset="-128"/>
              </a:defRPr>
            </a:lvl4pPr>
            <a:lvl5pPr marL="2057400" indent="-228600" eaLnBrk="0" hangingPunct="0">
              <a:defRPr sz="3600">
                <a:solidFill>
                  <a:schemeClr val="tx1"/>
                </a:solidFill>
                <a:latin typeface="Lato Light" charset="0"/>
                <a:ea typeface="MS PGothic" panose="020B0600070205080204" pitchFamily="34" charset="-128"/>
              </a:defRPr>
            </a:lvl5pPr>
            <a:lvl6pPr marL="2514600" indent="-228600" defTabSz="1826895" eaLnBrk="0" fontAlgn="base" hangingPunct="0">
              <a:spcBef>
                <a:spcPct val="0"/>
              </a:spcBef>
              <a:spcAft>
                <a:spcPct val="0"/>
              </a:spcAft>
              <a:defRPr sz="3600">
                <a:solidFill>
                  <a:schemeClr val="tx1"/>
                </a:solidFill>
                <a:latin typeface="Lato Light" charset="0"/>
                <a:ea typeface="MS PGothic" panose="020B0600070205080204" pitchFamily="34" charset="-128"/>
              </a:defRPr>
            </a:lvl6pPr>
            <a:lvl7pPr marL="2971800" indent="-228600" defTabSz="1826895" eaLnBrk="0" fontAlgn="base" hangingPunct="0">
              <a:spcBef>
                <a:spcPct val="0"/>
              </a:spcBef>
              <a:spcAft>
                <a:spcPct val="0"/>
              </a:spcAft>
              <a:defRPr sz="3600">
                <a:solidFill>
                  <a:schemeClr val="tx1"/>
                </a:solidFill>
                <a:latin typeface="Lato Light" charset="0"/>
                <a:ea typeface="MS PGothic" panose="020B0600070205080204" pitchFamily="34" charset="-128"/>
              </a:defRPr>
            </a:lvl7pPr>
            <a:lvl8pPr marL="3429000" indent="-228600" defTabSz="1826895" eaLnBrk="0" fontAlgn="base" hangingPunct="0">
              <a:spcBef>
                <a:spcPct val="0"/>
              </a:spcBef>
              <a:spcAft>
                <a:spcPct val="0"/>
              </a:spcAft>
              <a:defRPr sz="3600">
                <a:solidFill>
                  <a:schemeClr val="tx1"/>
                </a:solidFill>
                <a:latin typeface="Lato Light" charset="0"/>
                <a:ea typeface="MS PGothic" panose="020B0600070205080204" pitchFamily="34" charset="-128"/>
              </a:defRPr>
            </a:lvl8pPr>
            <a:lvl9pPr marL="3886200" indent="-228600" defTabSz="1826895" eaLnBrk="0" fontAlgn="base" hangingPunct="0">
              <a:spcBef>
                <a:spcPct val="0"/>
              </a:spcBef>
              <a:spcAft>
                <a:spcPct val="0"/>
              </a:spcAft>
              <a:defRPr sz="3600">
                <a:solidFill>
                  <a:schemeClr val="tx1"/>
                </a:solidFill>
                <a:latin typeface="Lato Light" charset="0"/>
                <a:ea typeface="MS PGothic" panose="020B0600070205080204" pitchFamily="34" charset="-128"/>
              </a:defRPr>
            </a:lvl9pPr>
          </a:lstStyle>
          <a:p>
            <a:pPr fontAlgn="base">
              <a:lnSpc>
                <a:spcPct val="125000"/>
              </a:lnSpc>
              <a:spcBef>
                <a:spcPct val="0"/>
              </a:spcBef>
              <a:spcAft>
                <a:spcPct val="0"/>
              </a:spcAft>
            </a:pPr>
            <a:r>
              <a:rPr lang="zh-CN" altLang="en-US" sz="2400" dirty="0">
                <a:solidFill>
                  <a:schemeClr val="tx1">
                    <a:lumMod val="75000"/>
                    <a:lumOff val="25000"/>
                  </a:schemeClr>
                </a:solidFill>
                <a:ea typeface="微软雅黑" panose="020B0503020204020204" pitchFamily="34" charset="-122"/>
              </a:rPr>
              <a:t>物理设计</a:t>
            </a:r>
            <a:endParaRPr lang="en-US" altLang="zh-CN" sz="2400" dirty="0">
              <a:solidFill>
                <a:schemeClr val="tx1">
                  <a:lumMod val="75000"/>
                  <a:lumOff val="25000"/>
                </a:schemeClr>
              </a:solidFill>
              <a:ea typeface="微软雅黑" panose="020B0503020204020204" pitchFamily="34" charset="-122"/>
            </a:endParaRPr>
          </a:p>
        </p:txBody>
      </p:sp>
      <p:sp>
        <p:nvSpPr>
          <p:cNvPr id="11" name="TextBox 99">
            <a:extLst>
              <a:ext uri="{FF2B5EF4-FFF2-40B4-BE49-F238E27FC236}">
                <a16:creationId xmlns:a16="http://schemas.microsoft.com/office/drawing/2014/main" id="{AAE70859-1456-3228-684A-FE609C92858C}"/>
              </a:ext>
            </a:extLst>
          </p:cNvPr>
          <p:cNvSpPr txBox="1"/>
          <p:nvPr/>
        </p:nvSpPr>
        <p:spPr>
          <a:xfrm>
            <a:off x="233357" y="1506832"/>
            <a:ext cx="6180890" cy="2241749"/>
          </a:xfrm>
          <a:prstGeom prst="rect">
            <a:avLst/>
          </a:prstGeom>
          <a:noFill/>
        </p:spPr>
        <p:txBody>
          <a:bodyPr wrap="square" lIns="68563" tIns="34281" rIns="68563" bIns="34281">
            <a:spAutoFit/>
          </a:bodyPr>
          <a:lstStyle>
            <a:lvl1pPr eaLnBrk="0" hangingPunct="0">
              <a:defRPr sz="3600">
                <a:solidFill>
                  <a:schemeClr val="tx1"/>
                </a:solidFill>
                <a:latin typeface="Lato Light" charset="0"/>
                <a:ea typeface="MS PGothic" panose="020B0600070205080204" pitchFamily="34" charset="-128"/>
              </a:defRPr>
            </a:lvl1pPr>
            <a:lvl2pPr marL="742950" indent="-285750" eaLnBrk="0" hangingPunct="0">
              <a:defRPr sz="3600">
                <a:solidFill>
                  <a:schemeClr val="tx1"/>
                </a:solidFill>
                <a:latin typeface="Lato Light" charset="0"/>
                <a:ea typeface="MS PGothic" panose="020B0600070205080204" pitchFamily="34" charset="-128"/>
              </a:defRPr>
            </a:lvl2pPr>
            <a:lvl3pPr marL="1143000" indent="-228600" eaLnBrk="0" hangingPunct="0">
              <a:defRPr sz="3600">
                <a:solidFill>
                  <a:schemeClr val="tx1"/>
                </a:solidFill>
                <a:latin typeface="Lato Light" charset="0"/>
                <a:ea typeface="MS PGothic" panose="020B0600070205080204" pitchFamily="34" charset="-128"/>
              </a:defRPr>
            </a:lvl3pPr>
            <a:lvl4pPr marL="1600200" indent="-228600" eaLnBrk="0" hangingPunct="0">
              <a:defRPr sz="3600">
                <a:solidFill>
                  <a:schemeClr val="tx1"/>
                </a:solidFill>
                <a:latin typeface="Lato Light" charset="0"/>
                <a:ea typeface="MS PGothic" panose="020B0600070205080204" pitchFamily="34" charset="-128"/>
              </a:defRPr>
            </a:lvl4pPr>
            <a:lvl5pPr marL="2057400" indent="-228600" eaLnBrk="0" hangingPunct="0">
              <a:defRPr sz="3600">
                <a:solidFill>
                  <a:schemeClr val="tx1"/>
                </a:solidFill>
                <a:latin typeface="Lato Light" charset="0"/>
                <a:ea typeface="MS PGothic" panose="020B0600070205080204" pitchFamily="34" charset="-128"/>
              </a:defRPr>
            </a:lvl5pPr>
            <a:lvl6pPr marL="2514600" indent="-228600" defTabSz="1826895" eaLnBrk="0" fontAlgn="base" hangingPunct="0">
              <a:spcBef>
                <a:spcPct val="0"/>
              </a:spcBef>
              <a:spcAft>
                <a:spcPct val="0"/>
              </a:spcAft>
              <a:defRPr sz="3600">
                <a:solidFill>
                  <a:schemeClr val="tx1"/>
                </a:solidFill>
                <a:latin typeface="Lato Light" charset="0"/>
                <a:ea typeface="MS PGothic" panose="020B0600070205080204" pitchFamily="34" charset="-128"/>
              </a:defRPr>
            </a:lvl6pPr>
            <a:lvl7pPr marL="2971800" indent="-228600" defTabSz="1826895" eaLnBrk="0" fontAlgn="base" hangingPunct="0">
              <a:spcBef>
                <a:spcPct val="0"/>
              </a:spcBef>
              <a:spcAft>
                <a:spcPct val="0"/>
              </a:spcAft>
              <a:defRPr sz="3600">
                <a:solidFill>
                  <a:schemeClr val="tx1"/>
                </a:solidFill>
                <a:latin typeface="Lato Light" charset="0"/>
                <a:ea typeface="MS PGothic" panose="020B0600070205080204" pitchFamily="34" charset="-128"/>
              </a:defRPr>
            </a:lvl7pPr>
            <a:lvl8pPr marL="3429000" indent="-228600" defTabSz="1826895" eaLnBrk="0" fontAlgn="base" hangingPunct="0">
              <a:spcBef>
                <a:spcPct val="0"/>
              </a:spcBef>
              <a:spcAft>
                <a:spcPct val="0"/>
              </a:spcAft>
              <a:defRPr sz="3600">
                <a:solidFill>
                  <a:schemeClr val="tx1"/>
                </a:solidFill>
                <a:latin typeface="Lato Light" charset="0"/>
                <a:ea typeface="MS PGothic" panose="020B0600070205080204" pitchFamily="34" charset="-128"/>
              </a:defRPr>
            </a:lvl8pPr>
            <a:lvl9pPr marL="3886200" indent="-228600" defTabSz="1826895" eaLnBrk="0" fontAlgn="base" hangingPunct="0">
              <a:spcBef>
                <a:spcPct val="0"/>
              </a:spcBef>
              <a:spcAft>
                <a:spcPct val="0"/>
              </a:spcAft>
              <a:defRPr sz="3600">
                <a:solidFill>
                  <a:schemeClr val="tx1"/>
                </a:solidFill>
                <a:latin typeface="Lato Light" charset="0"/>
                <a:ea typeface="MS PGothic" panose="020B0600070205080204" pitchFamily="34" charset="-128"/>
              </a:defRPr>
            </a:lvl9pPr>
          </a:lstStyle>
          <a:p>
            <a:pPr marL="285750" indent="-285750" fontAlgn="base">
              <a:lnSpc>
                <a:spcPct val="150000"/>
              </a:lnSpc>
              <a:spcBef>
                <a:spcPct val="0"/>
              </a:spcBef>
              <a:spcAft>
                <a:spcPct val="0"/>
              </a:spcAft>
              <a:buFont typeface="Arial" panose="020B0604020202020204" pitchFamily="34" charset="0"/>
              <a:buChar char="•"/>
            </a:pPr>
            <a:r>
              <a:rPr lang="zh-CN" altLang="en-US" sz="1600" b="1" dirty="0">
                <a:latin typeface="微软雅黑" panose="020B0503020204020204" pitchFamily="34" charset="-122"/>
                <a:ea typeface="微软雅黑" panose="020B0503020204020204" pitchFamily="34" charset="-122"/>
                <a:sym typeface="Gill Sans" charset="0"/>
              </a:rPr>
              <a:t>用户登陆</a:t>
            </a:r>
            <a:endParaRPr lang="en-US" altLang="zh-CN" sz="1600" b="1" dirty="0">
              <a:latin typeface="微软雅黑" panose="020B0503020204020204" pitchFamily="34" charset="-122"/>
              <a:ea typeface="微软雅黑" panose="020B0503020204020204" pitchFamily="34" charset="-122"/>
              <a:sym typeface="Gill Sans" charset="0"/>
            </a:endParaRPr>
          </a:p>
          <a:p>
            <a:pPr marL="285750" indent="-285750" fontAlgn="base">
              <a:lnSpc>
                <a:spcPct val="150000"/>
              </a:lnSpc>
              <a:spcBef>
                <a:spcPct val="0"/>
              </a:spcBef>
              <a:spcAft>
                <a:spcPct val="0"/>
              </a:spcAft>
              <a:buFont typeface="Arial" panose="020B0604020202020204" pitchFamily="34" charset="0"/>
              <a:buChar char="•"/>
            </a:pPr>
            <a:r>
              <a:rPr lang="zh-CN" altLang="en-US" sz="1600" b="1" dirty="0">
                <a:latin typeface="微软雅黑" panose="020B0503020204020204" pitchFamily="34" charset="-122"/>
                <a:ea typeface="微软雅黑" panose="020B0503020204020204" pitchFamily="34" charset="-122"/>
                <a:sym typeface="Gill Sans" charset="0"/>
              </a:rPr>
              <a:t>验证用户 </a:t>
            </a:r>
            <a:r>
              <a:rPr lang="en-US" altLang="zh-CN" sz="1600" b="1" dirty="0">
                <a:latin typeface="微软雅黑" panose="020B0503020204020204" pitchFamily="34" charset="-122"/>
                <a:ea typeface="微软雅黑" panose="020B0503020204020204" pitchFamily="34" charset="-122"/>
                <a:sym typeface="Gill Sans" charset="0"/>
              </a:rPr>
              <a:t>Token </a:t>
            </a:r>
            <a:r>
              <a:rPr lang="zh-CN" altLang="en-US" sz="1600" b="1" dirty="0">
                <a:latin typeface="微软雅黑" panose="020B0503020204020204" pitchFamily="34" charset="-122"/>
                <a:ea typeface="微软雅黑" panose="020B0503020204020204" pitchFamily="34" charset="-122"/>
                <a:sym typeface="Gill Sans" charset="0"/>
              </a:rPr>
              <a:t>是否合法</a:t>
            </a:r>
            <a:endParaRPr lang="en-US" altLang="zh-CN" sz="1600" b="1" dirty="0">
              <a:latin typeface="微软雅黑" panose="020B0503020204020204" pitchFamily="34" charset="-122"/>
              <a:ea typeface="微软雅黑" panose="020B0503020204020204" pitchFamily="34" charset="-122"/>
              <a:sym typeface="Gill Sans" charset="0"/>
            </a:endParaRPr>
          </a:p>
          <a:p>
            <a:pPr marL="285750" indent="-285750" fontAlgn="base">
              <a:lnSpc>
                <a:spcPct val="150000"/>
              </a:lnSpc>
              <a:spcBef>
                <a:spcPct val="0"/>
              </a:spcBef>
              <a:spcAft>
                <a:spcPct val="0"/>
              </a:spcAft>
              <a:buFont typeface="Arial" panose="020B0604020202020204" pitchFamily="34" charset="0"/>
              <a:buChar char="•"/>
            </a:pPr>
            <a:r>
              <a:rPr lang="zh-CN" altLang="en-US" sz="1600" b="1" dirty="0">
                <a:latin typeface="微软雅黑" panose="020B0503020204020204" pitchFamily="34" charset="-122"/>
                <a:ea typeface="微软雅黑" panose="020B0503020204020204" pitchFamily="34" charset="-122"/>
                <a:sym typeface="Gill Sans" charset="0"/>
              </a:rPr>
              <a:t>查询最新微博</a:t>
            </a:r>
            <a:r>
              <a:rPr lang="en-US" altLang="zh-CN" sz="1600" b="1" dirty="0">
                <a:latin typeface="微软雅黑" panose="020B0503020204020204" pitchFamily="34" charset="-122"/>
                <a:ea typeface="微软雅黑" panose="020B0503020204020204" pitchFamily="34" charset="-122"/>
                <a:sym typeface="Gill Sans" charset="0"/>
              </a:rPr>
              <a:t>/</a:t>
            </a:r>
            <a:r>
              <a:rPr lang="zh-CN" altLang="en-US" sz="1600" b="1" dirty="0">
                <a:latin typeface="微软雅黑" panose="020B0503020204020204" pitchFamily="34" charset="-122"/>
                <a:ea typeface="微软雅黑" panose="020B0503020204020204" pitchFamily="34" charset="-122"/>
                <a:sym typeface="Gill Sans" charset="0"/>
              </a:rPr>
              <a:t>知乎</a:t>
            </a:r>
            <a:r>
              <a:rPr lang="en-US" altLang="zh-CN" sz="1600" b="1" dirty="0">
                <a:latin typeface="微软雅黑" panose="020B0503020204020204" pitchFamily="34" charset="-122"/>
                <a:ea typeface="微软雅黑" panose="020B0503020204020204" pitchFamily="34" charset="-122"/>
                <a:sym typeface="Gill Sans" charset="0"/>
              </a:rPr>
              <a:t>/b </a:t>
            </a:r>
            <a:r>
              <a:rPr lang="zh-CN" altLang="en-US" sz="1600" b="1" dirty="0">
                <a:latin typeface="微软雅黑" panose="020B0503020204020204" pitchFamily="34" charset="-122"/>
                <a:ea typeface="微软雅黑" panose="020B0503020204020204" pitchFamily="34" charset="-122"/>
                <a:sym typeface="Gill Sans" charset="0"/>
              </a:rPr>
              <a:t>站热榜上的内容</a:t>
            </a:r>
            <a:endParaRPr lang="en-US" altLang="zh-CN" sz="1600" b="1" dirty="0">
              <a:latin typeface="微软雅黑" panose="020B0503020204020204" pitchFamily="34" charset="-122"/>
              <a:ea typeface="微软雅黑" panose="020B0503020204020204" pitchFamily="34" charset="-122"/>
              <a:sym typeface="Gill Sans" charset="0"/>
            </a:endParaRPr>
          </a:p>
          <a:p>
            <a:pPr marL="285750" indent="-285750" fontAlgn="base">
              <a:lnSpc>
                <a:spcPct val="150000"/>
              </a:lnSpc>
              <a:spcBef>
                <a:spcPct val="0"/>
              </a:spcBef>
              <a:spcAft>
                <a:spcPct val="0"/>
              </a:spcAft>
              <a:buFont typeface="Arial" panose="020B0604020202020204" pitchFamily="34" charset="0"/>
              <a:buChar char="•"/>
            </a:pPr>
            <a:r>
              <a:rPr lang="zh-CN" altLang="en-US" sz="1600" b="1" dirty="0">
                <a:latin typeface="微软雅黑" panose="020B0503020204020204" pitchFamily="34" charset="-122"/>
                <a:ea typeface="微软雅黑" panose="020B0503020204020204" pitchFamily="34" charset="-122"/>
                <a:sym typeface="Gill Sans" charset="0"/>
              </a:rPr>
              <a:t>查询哪些微博上的博主</a:t>
            </a:r>
            <a:r>
              <a:rPr lang="en-US" altLang="zh-CN" sz="1600" b="1" dirty="0">
                <a:latin typeface="微软雅黑" panose="020B0503020204020204" pitchFamily="34" charset="-122"/>
                <a:ea typeface="微软雅黑" panose="020B0503020204020204" pitchFamily="34" charset="-122"/>
                <a:sym typeface="Gill Sans" charset="0"/>
              </a:rPr>
              <a:t>/b </a:t>
            </a:r>
            <a:r>
              <a:rPr lang="zh-CN" altLang="en-US" sz="1600" b="1" dirty="0">
                <a:latin typeface="微软雅黑" panose="020B0503020204020204" pitchFamily="34" charset="-122"/>
                <a:ea typeface="微软雅黑" panose="020B0503020204020204" pitchFamily="34" charset="-122"/>
                <a:sym typeface="Gill Sans" charset="0"/>
              </a:rPr>
              <a:t>站上的 </a:t>
            </a:r>
            <a:r>
              <a:rPr lang="en-US" altLang="zh-CN" sz="1600" b="1" dirty="0">
                <a:latin typeface="微软雅黑" panose="020B0503020204020204" pitchFamily="34" charset="-122"/>
                <a:ea typeface="微软雅黑" panose="020B0503020204020204" pitchFamily="34" charset="-122"/>
                <a:sym typeface="Gill Sans" charset="0"/>
              </a:rPr>
              <a:t>up </a:t>
            </a:r>
            <a:r>
              <a:rPr lang="zh-CN" altLang="en-US" sz="1600" b="1" dirty="0">
                <a:latin typeface="微软雅黑" panose="020B0503020204020204" pitchFamily="34" charset="-122"/>
                <a:ea typeface="微软雅黑" panose="020B0503020204020204" pitchFamily="34" charset="-122"/>
                <a:sym typeface="Gill Sans" charset="0"/>
              </a:rPr>
              <a:t>主需要爬取</a:t>
            </a:r>
            <a:endParaRPr lang="en-US" altLang="zh-CN" sz="1600" b="1" dirty="0">
              <a:latin typeface="微软雅黑" panose="020B0503020204020204" pitchFamily="34" charset="-122"/>
              <a:ea typeface="微软雅黑" panose="020B0503020204020204" pitchFamily="34" charset="-122"/>
              <a:sym typeface="Gill Sans" charset="0"/>
            </a:endParaRPr>
          </a:p>
          <a:p>
            <a:pPr marL="285750" indent="-285750" fontAlgn="base">
              <a:lnSpc>
                <a:spcPct val="150000"/>
              </a:lnSpc>
              <a:spcBef>
                <a:spcPct val="0"/>
              </a:spcBef>
              <a:spcAft>
                <a:spcPct val="0"/>
              </a:spcAft>
              <a:buFont typeface="Arial" panose="020B0604020202020204" pitchFamily="34" charset="0"/>
              <a:buChar char="•"/>
            </a:pPr>
            <a:r>
              <a:rPr lang="zh-CN" altLang="en-US" sz="1600" b="1" dirty="0">
                <a:latin typeface="微软雅黑" panose="020B0503020204020204" pitchFamily="34" charset="-122"/>
                <a:ea typeface="微软雅黑" panose="020B0503020204020204" pitchFamily="34" charset="-122"/>
                <a:sym typeface="Gill Sans" charset="0"/>
              </a:rPr>
              <a:t>查询和增删自己关注的微博上的博主</a:t>
            </a:r>
            <a:r>
              <a:rPr lang="en-US" altLang="zh-CN" sz="1600" b="1" dirty="0">
                <a:latin typeface="微软雅黑" panose="020B0503020204020204" pitchFamily="34" charset="-122"/>
                <a:ea typeface="微软雅黑" panose="020B0503020204020204" pitchFamily="34" charset="-122"/>
                <a:sym typeface="Gill Sans" charset="0"/>
              </a:rPr>
              <a:t>/b </a:t>
            </a:r>
            <a:r>
              <a:rPr lang="zh-CN" altLang="en-US" sz="1600" b="1" dirty="0">
                <a:latin typeface="微软雅黑" panose="020B0503020204020204" pitchFamily="34" charset="-122"/>
                <a:ea typeface="微软雅黑" panose="020B0503020204020204" pitchFamily="34" charset="-122"/>
                <a:sym typeface="Gill Sans" charset="0"/>
              </a:rPr>
              <a:t>站上的 </a:t>
            </a:r>
            <a:r>
              <a:rPr lang="en-US" altLang="zh-CN" sz="1600" b="1" dirty="0">
                <a:latin typeface="微软雅黑" panose="020B0503020204020204" pitchFamily="34" charset="-122"/>
                <a:ea typeface="微软雅黑" panose="020B0503020204020204" pitchFamily="34" charset="-122"/>
                <a:sym typeface="Gill Sans" charset="0"/>
              </a:rPr>
              <a:t>up </a:t>
            </a:r>
            <a:r>
              <a:rPr lang="zh-CN" altLang="en-US" sz="1600" b="1" dirty="0">
                <a:latin typeface="微软雅黑" panose="020B0503020204020204" pitchFamily="34" charset="-122"/>
                <a:ea typeface="微软雅黑" panose="020B0503020204020204" pitchFamily="34" charset="-122"/>
                <a:sym typeface="Gill Sans" charset="0"/>
              </a:rPr>
              <a:t>主</a:t>
            </a:r>
            <a:endParaRPr lang="en-US" altLang="zh-CN" sz="1600" b="1" dirty="0">
              <a:latin typeface="微软雅黑" panose="020B0503020204020204" pitchFamily="34" charset="-122"/>
              <a:ea typeface="微软雅黑" panose="020B0503020204020204" pitchFamily="34" charset="-122"/>
              <a:sym typeface="Gill Sans" charset="0"/>
            </a:endParaRPr>
          </a:p>
          <a:p>
            <a:pPr marL="285750" indent="-285750" fontAlgn="base">
              <a:lnSpc>
                <a:spcPct val="150000"/>
              </a:lnSpc>
              <a:spcBef>
                <a:spcPct val="0"/>
              </a:spcBef>
              <a:spcAft>
                <a:spcPct val="0"/>
              </a:spcAft>
              <a:buFont typeface="Arial" panose="020B0604020202020204" pitchFamily="34" charset="0"/>
              <a:buChar char="•"/>
            </a:pPr>
            <a:r>
              <a:rPr lang="zh-CN" altLang="en-US" sz="1600" b="1" dirty="0">
                <a:latin typeface="微软雅黑" panose="020B0503020204020204" pitchFamily="34" charset="-122"/>
                <a:ea typeface="微软雅黑" panose="020B0503020204020204" pitchFamily="34" charset="-122"/>
                <a:sym typeface="Gill Sans" charset="0"/>
              </a:rPr>
              <a:t>查询自己关注的微博上的博主</a:t>
            </a:r>
            <a:r>
              <a:rPr lang="en-US" altLang="zh-CN" sz="1600" b="1" dirty="0">
                <a:latin typeface="微软雅黑" panose="020B0503020204020204" pitchFamily="34" charset="-122"/>
                <a:ea typeface="微软雅黑" panose="020B0503020204020204" pitchFamily="34" charset="-122"/>
                <a:sym typeface="Gill Sans" charset="0"/>
              </a:rPr>
              <a:t>/b </a:t>
            </a:r>
            <a:r>
              <a:rPr lang="zh-CN" altLang="en-US" sz="1600" b="1" dirty="0">
                <a:latin typeface="微软雅黑" panose="020B0503020204020204" pitchFamily="34" charset="-122"/>
                <a:ea typeface="微软雅黑" panose="020B0503020204020204" pitchFamily="34" charset="-122"/>
                <a:sym typeface="Gill Sans" charset="0"/>
              </a:rPr>
              <a:t>站上的 </a:t>
            </a:r>
            <a:r>
              <a:rPr lang="en-US" altLang="zh-CN" sz="1600" b="1" dirty="0">
                <a:latin typeface="微软雅黑" panose="020B0503020204020204" pitchFamily="34" charset="-122"/>
                <a:ea typeface="微软雅黑" panose="020B0503020204020204" pitchFamily="34" charset="-122"/>
                <a:sym typeface="Gill Sans" charset="0"/>
              </a:rPr>
              <a:t>up </a:t>
            </a:r>
            <a:r>
              <a:rPr lang="zh-CN" altLang="en-US" sz="1600" b="1" dirty="0">
                <a:latin typeface="微软雅黑" panose="020B0503020204020204" pitchFamily="34" charset="-122"/>
                <a:ea typeface="微软雅黑" panose="020B0503020204020204" pitchFamily="34" charset="-122"/>
                <a:sym typeface="Gill Sans" charset="0"/>
              </a:rPr>
              <a:t>主最近的动态信息</a:t>
            </a:r>
            <a:endParaRPr lang="en-US" altLang="zh-CN" sz="1600" b="1" dirty="0">
              <a:latin typeface="微软雅黑" panose="020B0503020204020204" pitchFamily="34" charset="-122"/>
              <a:ea typeface="微软雅黑" panose="020B0503020204020204" pitchFamily="34" charset="-122"/>
              <a:sym typeface="Gill Sans" charset="0"/>
            </a:endParaRPr>
          </a:p>
        </p:txBody>
      </p:sp>
    </p:spTree>
    <p:extLst>
      <p:ext uri="{BB962C8B-B14F-4D97-AF65-F5344CB8AC3E}">
        <p14:creationId xmlns:p14="http://schemas.microsoft.com/office/powerpoint/2010/main" val="189876415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grpSp>
        <p:nvGrpSpPr>
          <p:cNvPr id="20" name="组合 19"/>
          <p:cNvGrpSpPr/>
          <p:nvPr/>
        </p:nvGrpSpPr>
        <p:grpSpPr>
          <a:xfrm>
            <a:off x="2714538" y="340191"/>
            <a:ext cx="6139168" cy="129804"/>
            <a:chOff x="2713964" y="340296"/>
            <a:chExt cx="6141063" cy="129844"/>
          </a:xfrm>
        </p:grpSpPr>
        <p:cxnSp>
          <p:nvCxnSpPr>
            <p:cNvPr id="21" name="直接连接符 20"/>
            <p:cNvCxnSpPr>
              <a:endCxn id="22" idx="3"/>
            </p:cNvCxnSpPr>
            <p:nvPr/>
          </p:nvCxnSpPr>
          <p:spPr>
            <a:xfrm flipH="1">
              <a:off x="2843808" y="405218"/>
              <a:ext cx="6011219" cy="0"/>
            </a:xfrm>
            <a:prstGeom prst="line">
              <a:avLst/>
            </a:prstGeom>
            <a:ln>
              <a:solidFill>
                <a:schemeClr val="tx2">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2" name="矩形 21"/>
            <p:cNvSpPr/>
            <p:nvPr/>
          </p:nvSpPr>
          <p:spPr>
            <a:xfrm>
              <a:off x="2713964" y="340296"/>
              <a:ext cx="129844" cy="129844"/>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grpSp>
      <p:sp>
        <p:nvSpPr>
          <p:cNvPr id="23" name="KSO_GT1.1.1"/>
          <p:cNvSpPr txBox="1"/>
          <p:nvPr/>
        </p:nvSpPr>
        <p:spPr>
          <a:xfrm>
            <a:off x="1439955" y="308574"/>
            <a:ext cx="1190258" cy="247574"/>
          </a:xfrm>
          <a:prstGeom prst="rect">
            <a:avLst/>
          </a:prstGeom>
          <a:noFill/>
          <a:ln>
            <a:noFill/>
          </a:ln>
        </p:spPr>
        <p:txBody>
          <a:bodyPr lIns="0" tIns="0" rIns="0" bIns="0"/>
          <a:lstStyle>
            <a:lvl1pPr defTabSz="464820">
              <a:defRPr sz="1400">
                <a:solidFill>
                  <a:schemeClr val="tx1"/>
                </a:solidFill>
                <a:latin typeface="微软雅黑" panose="020B0503020204020204" pitchFamily="34" charset="-122"/>
                <a:ea typeface="微软雅黑" panose="020B0503020204020204" pitchFamily="34" charset="-122"/>
              </a:defRPr>
            </a:lvl1pPr>
            <a:lvl2pPr marL="755650" indent="-290830" defTabSz="464820">
              <a:defRPr sz="1400">
                <a:solidFill>
                  <a:schemeClr val="tx1"/>
                </a:solidFill>
                <a:latin typeface="微软雅黑" panose="020B0503020204020204" pitchFamily="34" charset="-122"/>
                <a:ea typeface="微软雅黑" panose="020B0503020204020204" pitchFamily="34" charset="-122"/>
              </a:defRPr>
            </a:lvl2pPr>
            <a:lvl3pPr marL="1160780" indent="-230505" defTabSz="464820">
              <a:defRPr sz="1400">
                <a:solidFill>
                  <a:schemeClr val="tx1"/>
                </a:solidFill>
                <a:latin typeface="微软雅黑" panose="020B0503020204020204" pitchFamily="34" charset="-122"/>
                <a:ea typeface="微软雅黑" panose="020B0503020204020204" pitchFamily="34" charset="-122"/>
              </a:defRPr>
            </a:lvl3pPr>
            <a:lvl4pPr marL="1625600" indent="-230505" defTabSz="464820">
              <a:defRPr sz="1400">
                <a:solidFill>
                  <a:schemeClr val="tx1"/>
                </a:solidFill>
                <a:latin typeface="微软雅黑" panose="020B0503020204020204" pitchFamily="34" charset="-122"/>
                <a:ea typeface="微软雅黑" panose="020B0503020204020204" pitchFamily="34" charset="-122"/>
              </a:defRPr>
            </a:lvl4pPr>
            <a:lvl5pPr marL="2091055" indent="-231775" defTabSz="464820">
              <a:defRPr sz="1400">
                <a:solidFill>
                  <a:schemeClr val="tx1"/>
                </a:solidFill>
                <a:latin typeface="微软雅黑" panose="020B0503020204020204" pitchFamily="34" charset="-122"/>
                <a:ea typeface="微软雅黑" panose="020B0503020204020204" pitchFamily="34" charset="-122"/>
              </a:defRPr>
            </a:lvl5pPr>
            <a:lvl6pPr marL="2548255" indent="-231775" algn="ctr" defTabSz="464820" eaLnBrk="0" fontAlgn="ctr" hangingPunct="0">
              <a:spcBef>
                <a:spcPct val="0"/>
              </a:spcBef>
              <a:spcAft>
                <a:spcPct val="0"/>
              </a:spcAft>
              <a:buClr>
                <a:srgbClr val="FF0000"/>
              </a:buClr>
              <a:buSzPct val="70000"/>
              <a:buFont typeface="Arial" panose="020B0604020202020204" pitchFamily="34" charset="0"/>
              <a:defRPr sz="1400">
                <a:solidFill>
                  <a:schemeClr val="tx1"/>
                </a:solidFill>
                <a:latin typeface="微软雅黑" panose="020B0503020204020204" pitchFamily="34" charset="-122"/>
                <a:ea typeface="微软雅黑" panose="020B0503020204020204" pitchFamily="34" charset="-122"/>
              </a:defRPr>
            </a:lvl6pPr>
            <a:lvl7pPr marL="3005455" indent="-231775" algn="ctr" defTabSz="464820" eaLnBrk="0" fontAlgn="ctr" hangingPunct="0">
              <a:spcBef>
                <a:spcPct val="0"/>
              </a:spcBef>
              <a:spcAft>
                <a:spcPct val="0"/>
              </a:spcAft>
              <a:buClr>
                <a:srgbClr val="FF0000"/>
              </a:buClr>
              <a:buSzPct val="70000"/>
              <a:buFont typeface="Arial" panose="020B0604020202020204" pitchFamily="34" charset="0"/>
              <a:defRPr sz="1400">
                <a:solidFill>
                  <a:schemeClr val="tx1"/>
                </a:solidFill>
                <a:latin typeface="微软雅黑" panose="020B0503020204020204" pitchFamily="34" charset="-122"/>
                <a:ea typeface="微软雅黑" panose="020B0503020204020204" pitchFamily="34" charset="-122"/>
              </a:defRPr>
            </a:lvl7pPr>
            <a:lvl8pPr marL="3462655" indent="-231775" algn="ctr" defTabSz="464820" eaLnBrk="0" fontAlgn="ctr" hangingPunct="0">
              <a:spcBef>
                <a:spcPct val="0"/>
              </a:spcBef>
              <a:spcAft>
                <a:spcPct val="0"/>
              </a:spcAft>
              <a:buClr>
                <a:srgbClr val="FF0000"/>
              </a:buClr>
              <a:buSzPct val="70000"/>
              <a:buFont typeface="Arial" panose="020B0604020202020204" pitchFamily="34" charset="0"/>
              <a:defRPr sz="1400">
                <a:solidFill>
                  <a:schemeClr val="tx1"/>
                </a:solidFill>
                <a:latin typeface="微软雅黑" panose="020B0503020204020204" pitchFamily="34" charset="-122"/>
                <a:ea typeface="微软雅黑" panose="020B0503020204020204" pitchFamily="34" charset="-122"/>
              </a:defRPr>
            </a:lvl8pPr>
            <a:lvl9pPr marL="3919855" indent="-231775" algn="ctr" defTabSz="464820" eaLnBrk="0" fontAlgn="ctr" hangingPunct="0">
              <a:spcBef>
                <a:spcPct val="0"/>
              </a:spcBef>
              <a:spcAft>
                <a:spcPct val="0"/>
              </a:spcAft>
              <a:buClr>
                <a:srgbClr val="FF0000"/>
              </a:buClr>
              <a:buSzPct val="70000"/>
              <a:buFont typeface="Arial" panose="020B0604020202020204" pitchFamily="34" charset="0"/>
              <a:defRPr sz="1400">
                <a:solidFill>
                  <a:schemeClr val="tx1"/>
                </a:solidFill>
                <a:latin typeface="微软雅黑" panose="020B0503020204020204" pitchFamily="34" charset="-122"/>
                <a:ea typeface="微软雅黑" panose="020B0503020204020204" pitchFamily="34" charset="-122"/>
              </a:defRPr>
            </a:lvl9pPr>
          </a:lstStyle>
          <a:p>
            <a:pPr algn="ctr" eaLnBrk="1" fontAlgn="base" hangingPunct="1">
              <a:lnSpc>
                <a:spcPct val="120000"/>
              </a:lnSpc>
              <a:buClrTx/>
              <a:buSzTx/>
              <a:buFontTx/>
              <a:buNone/>
            </a:pPr>
            <a:r>
              <a:rPr lang="zh-CN" altLang="en-US" sz="1200" dirty="0">
                <a:solidFill>
                  <a:schemeClr val="tx1">
                    <a:lumMod val="50000"/>
                    <a:lumOff val="50000"/>
                  </a:schemeClr>
                </a:solidFill>
              </a:rPr>
              <a:t>数据库设计</a:t>
            </a:r>
            <a:endParaRPr lang="en-US" altLang="zh-CN" sz="1200" dirty="0">
              <a:solidFill>
                <a:schemeClr val="tx1">
                  <a:lumMod val="50000"/>
                  <a:lumOff val="50000"/>
                </a:schemeClr>
              </a:solidFill>
            </a:endParaRPr>
          </a:p>
        </p:txBody>
      </p:sp>
      <p:sp>
        <p:nvSpPr>
          <p:cNvPr id="24" name="矩形 23"/>
          <p:cNvSpPr/>
          <p:nvPr/>
        </p:nvSpPr>
        <p:spPr>
          <a:xfrm>
            <a:off x="894034" y="302638"/>
            <a:ext cx="443787" cy="443787"/>
          </a:xfrm>
          <a:prstGeom prst="rect">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25" name="矩形 24"/>
          <p:cNvSpPr/>
          <p:nvPr/>
        </p:nvSpPr>
        <p:spPr>
          <a:xfrm>
            <a:off x="601482" y="135387"/>
            <a:ext cx="443787" cy="443787"/>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0" name="TextBox 99">
            <a:extLst>
              <a:ext uri="{FF2B5EF4-FFF2-40B4-BE49-F238E27FC236}">
                <a16:creationId xmlns:a16="http://schemas.microsoft.com/office/drawing/2014/main" id="{F870531D-8EC5-0D19-915B-C55F4E950358}"/>
              </a:ext>
            </a:extLst>
          </p:cNvPr>
          <p:cNvSpPr txBox="1"/>
          <p:nvPr/>
        </p:nvSpPr>
        <p:spPr>
          <a:xfrm>
            <a:off x="413397" y="837223"/>
            <a:ext cx="2301141" cy="487231"/>
          </a:xfrm>
          <a:prstGeom prst="rect">
            <a:avLst/>
          </a:prstGeom>
          <a:noFill/>
        </p:spPr>
        <p:txBody>
          <a:bodyPr wrap="square" lIns="68563" tIns="34281" rIns="68563" bIns="34281">
            <a:spAutoFit/>
          </a:bodyPr>
          <a:lstStyle>
            <a:lvl1pPr eaLnBrk="0" hangingPunct="0">
              <a:defRPr sz="3600">
                <a:solidFill>
                  <a:schemeClr val="tx1"/>
                </a:solidFill>
                <a:latin typeface="Lato Light" charset="0"/>
                <a:ea typeface="MS PGothic" panose="020B0600070205080204" pitchFamily="34" charset="-128"/>
              </a:defRPr>
            </a:lvl1pPr>
            <a:lvl2pPr marL="742950" indent="-285750" eaLnBrk="0" hangingPunct="0">
              <a:defRPr sz="3600">
                <a:solidFill>
                  <a:schemeClr val="tx1"/>
                </a:solidFill>
                <a:latin typeface="Lato Light" charset="0"/>
                <a:ea typeface="MS PGothic" panose="020B0600070205080204" pitchFamily="34" charset="-128"/>
              </a:defRPr>
            </a:lvl2pPr>
            <a:lvl3pPr marL="1143000" indent="-228600" eaLnBrk="0" hangingPunct="0">
              <a:defRPr sz="3600">
                <a:solidFill>
                  <a:schemeClr val="tx1"/>
                </a:solidFill>
                <a:latin typeface="Lato Light" charset="0"/>
                <a:ea typeface="MS PGothic" panose="020B0600070205080204" pitchFamily="34" charset="-128"/>
              </a:defRPr>
            </a:lvl3pPr>
            <a:lvl4pPr marL="1600200" indent="-228600" eaLnBrk="0" hangingPunct="0">
              <a:defRPr sz="3600">
                <a:solidFill>
                  <a:schemeClr val="tx1"/>
                </a:solidFill>
                <a:latin typeface="Lato Light" charset="0"/>
                <a:ea typeface="MS PGothic" panose="020B0600070205080204" pitchFamily="34" charset="-128"/>
              </a:defRPr>
            </a:lvl4pPr>
            <a:lvl5pPr marL="2057400" indent="-228600" eaLnBrk="0" hangingPunct="0">
              <a:defRPr sz="3600">
                <a:solidFill>
                  <a:schemeClr val="tx1"/>
                </a:solidFill>
                <a:latin typeface="Lato Light" charset="0"/>
                <a:ea typeface="MS PGothic" panose="020B0600070205080204" pitchFamily="34" charset="-128"/>
              </a:defRPr>
            </a:lvl5pPr>
            <a:lvl6pPr marL="2514600" indent="-228600" defTabSz="1826895" eaLnBrk="0" fontAlgn="base" hangingPunct="0">
              <a:spcBef>
                <a:spcPct val="0"/>
              </a:spcBef>
              <a:spcAft>
                <a:spcPct val="0"/>
              </a:spcAft>
              <a:defRPr sz="3600">
                <a:solidFill>
                  <a:schemeClr val="tx1"/>
                </a:solidFill>
                <a:latin typeface="Lato Light" charset="0"/>
                <a:ea typeface="MS PGothic" panose="020B0600070205080204" pitchFamily="34" charset="-128"/>
              </a:defRPr>
            </a:lvl6pPr>
            <a:lvl7pPr marL="2971800" indent="-228600" defTabSz="1826895" eaLnBrk="0" fontAlgn="base" hangingPunct="0">
              <a:spcBef>
                <a:spcPct val="0"/>
              </a:spcBef>
              <a:spcAft>
                <a:spcPct val="0"/>
              </a:spcAft>
              <a:defRPr sz="3600">
                <a:solidFill>
                  <a:schemeClr val="tx1"/>
                </a:solidFill>
                <a:latin typeface="Lato Light" charset="0"/>
                <a:ea typeface="MS PGothic" panose="020B0600070205080204" pitchFamily="34" charset="-128"/>
              </a:defRPr>
            </a:lvl7pPr>
            <a:lvl8pPr marL="3429000" indent="-228600" defTabSz="1826895" eaLnBrk="0" fontAlgn="base" hangingPunct="0">
              <a:spcBef>
                <a:spcPct val="0"/>
              </a:spcBef>
              <a:spcAft>
                <a:spcPct val="0"/>
              </a:spcAft>
              <a:defRPr sz="3600">
                <a:solidFill>
                  <a:schemeClr val="tx1"/>
                </a:solidFill>
                <a:latin typeface="Lato Light" charset="0"/>
                <a:ea typeface="MS PGothic" panose="020B0600070205080204" pitchFamily="34" charset="-128"/>
              </a:defRPr>
            </a:lvl8pPr>
            <a:lvl9pPr marL="3886200" indent="-228600" defTabSz="1826895" eaLnBrk="0" fontAlgn="base" hangingPunct="0">
              <a:spcBef>
                <a:spcPct val="0"/>
              </a:spcBef>
              <a:spcAft>
                <a:spcPct val="0"/>
              </a:spcAft>
              <a:defRPr sz="3600">
                <a:solidFill>
                  <a:schemeClr val="tx1"/>
                </a:solidFill>
                <a:latin typeface="Lato Light" charset="0"/>
                <a:ea typeface="MS PGothic" panose="020B0600070205080204" pitchFamily="34" charset="-128"/>
              </a:defRPr>
            </a:lvl9pPr>
          </a:lstStyle>
          <a:p>
            <a:pPr fontAlgn="base">
              <a:lnSpc>
                <a:spcPct val="125000"/>
              </a:lnSpc>
              <a:spcBef>
                <a:spcPct val="0"/>
              </a:spcBef>
              <a:spcAft>
                <a:spcPct val="0"/>
              </a:spcAft>
            </a:pPr>
            <a:r>
              <a:rPr lang="zh-CN" altLang="en-US" sz="2400" dirty="0">
                <a:solidFill>
                  <a:schemeClr val="tx1">
                    <a:lumMod val="75000"/>
                    <a:lumOff val="25000"/>
                  </a:schemeClr>
                </a:solidFill>
                <a:ea typeface="微软雅黑" panose="020B0503020204020204" pitchFamily="34" charset="-122"/>
              </a:rPr>
              <a:t>物理设计</a:t>
            </a:r>
            <a:endParaRPr lang="en-US" altLang="zh-CN" sz="2400" dirty="0">
              <a:solidFill>
                <a:schemeClr val="tx1">
                  <a:lumMod val="75000"/>
                  <a:lumOff val="25000"/>
                </a:schemeClr>
              </a:solidFill>
              <a:ea typeface="微软雅黑" panose="020B0503020204020204" pitchFamily="34" charset="-122"/>
            </a:endParaRPr>
          </a:p>
        </p:txBody>
      </p:sp>
      <p:graphicFrame>
        <p:nvGraphicFramePr>
          <p:cNvPr id="2" name="表格 1">
            <a:extLst>
              <a:ext uri="{FF2B5EF4-FFF2-40B4-BE49-F238E27FC236}">
                <a16:creationId xmlns:a16="http://schemas.microsoft.com/office/drawing/2014/main" id="{99C6890E-C6CC-EB1C-391A-FA7E55E5A878}"/>
              </a:ext>
            </a:extLst>
          </p:cNvPr>
          <p:cNvGraphicFramePr>
            <a:graphicFrameLocks noGrp="1"/>
          </p:cNvGraphicFramePr>
          <p:nvPr>
            <p:extLst>
              <p:ext uri="{D42A27DB-BD31-4B8C-83A1-F6EECF244321}">
                <p14:modId xmlns:p14="http://schemas.microsoft.com/office/powerpoint/2010/main" val="1726453634"/>
              </p:ext>
            </p:extLst>
          </p:nvPr>
        </p:nvGraphicFramePr>
        <p:xfrm>
          <a:off x="953707" y="1552013"/>
          <a:ext cx="6711115" cy="3584769"/>
        </p:xfrm>
        <a:graphic>
          <a:graphicData uri="http://schemas.openxmlformats.org/drawingml/2006/table">
            <a:tbl>
              <a:tblPr firstRow="1" firstCol="1" bandRow="1">
                <a:tableStyleId>{5C22544A-7EE6-4342-B048-85BDC9FD1C3A}</a:tableStyleId>
              </a:tblPr>
              <a:tblGrid>
                <a:gridCol w="2236585">
                  <a:extLst>
                    <a:ext uri="{9D8B030D-6E8A-4147-A177-3AD203B41FA5}">
                      <a16:colId xmlns:a16="http://schemas.microsoft.com/office/drawing/2014/main" val="1129437547"/>
                    </a:ext>
                  </a:extLst>
                </a:gridCol>
                <a:gridCol w="2237265">
                  <a:extLst>
                    <a:ext uri="{9D8B030D-6E8A-4147-A177-3AD203B41FA5}">
                      <a16:colId xmlns:a16="http://schemas.microsoft.com/office/drawing/2014/main" val="3454233728"/>
                    </a:ext>
                  </a:extLst>
                </a:gridCol>
                <a:gridCol w="2237265">
                  <a:extLst>
                    <a:ext uri="{9D8B030D-6E8A-4147-A177-3AD203B41FA5}">
                      <a16:colId xmlns:a16="http://schemas.microsoft.com/office/drawing/2014/main" val="3992639730"/>
                    </a:ext>
                  </a:extLst>
                </a:gridCol>
              </a:tblGrid>
              <a:tr h="199154">
                <a:tc>
                  <a:txBody>
                    <a:bodyPr/>
                    <a:lstStyle/>
                    <a:p>
                      <a:pPr algn="ctr"/>
                      <a:r>
                        <a:rPr lang="zh-CN" sz="1200" kern="100">
                          <a:effectLst/>
                        </a:rPr>
                        <a:t>表名</a:t>
                      </a:r>
                      <a:endParaRPr lang="zh-CN" sz="1200" kern="100">
                        <a:effectLst/>
                        <a:latin typeface="宋体" panose="02010600030101010101" pitchFamily="2" charset="-122"/>
                        <a:ea typeface="宋体" panose="02010600030101010101" pitchFamily="2" charset="-122"/>
                        <a:cs typeface="Times New Roman" panose="02020603050405020304" pitchFamily="18" charset="0"/>
                      </a:endParaRPr>
                    </a:p>
                  </a:txBody>
                  <a:tcPr marL="67965" marR="67965" marT="0" marB="0"/>
                </a:tc>
                <a:tc>
                  <a:txBody>
                    <a:bodyPr/>
                    <a:lstStyle/>
                    <a:p>
                      <a:pPr algn="ctr"/>
                      <a:r>
                        <a:rPr lang="zh-CN" sz="1200" kern="100">
                          <a:effectLst/>
                        </a:rPr>
                        <a:t>索引类型</a:t>
                      </a:r>
                      <a:endParaRPr lang="zh-CN" sz="1200" kern="100">
                        <a:effectLst/>
                        <a:latin typeface="宋体" panose="02010600030101010101" pitchFamily="2" charset="-122"/>
                        <a:ea typeface="宋体" panose="02010600030101010101" pitchFamily="2" charset="-122"/>
                        <a:cs typeface="Times New Roman" panose="02020603050405020304" pitchFamily="18" charset="0"/>
                      </a:endParaRPr>
                    </a:p>
                  </a:txBody>
                  <a:tcPr marL="67965" marR="67965" marT="0" marB="0"/>
                </a:tc>
                <a:tc>
                  <a:txBody>
                    <a:bodyPr/>
                    <a:lstStyle/>
                    <a:p>
                      <a:pPr algn="ctr"/>
                      <a:r>
                        <a:rPr lang="zh-CN" sz="1200" kern="100">
                          <a:effectLst/>
                        </a:rPr>
                        <a:t>索引依据的字段</a:t>
                      </a:r>
                      <a:endParaRPr lang="zh-CN" sz="1200" kern="100">
                        <a:effectLst/>
                        <a:latin typeface="宋体" panose="02010600030101010101" pitchFamily="2" charset="-122"/>
                        <a:ea typeface="宋体" panose="02010600030101010101" pitchFamily="2" charset="-122"/>
                        <a:cs typeface="Times New Roman" panose="02020603050405020304" pitchFamily="18" charset="0"/>
                      </a:endParaRPr>
                    </a:p>
                  </a:txBody>
                  <a:tcPr marL="67965" marR="67965" marT="0" marB="0"/>
                </a:tc>
                <a:extLst>
                  <a:ext uri="{0D108BD9-81ED-4DB2-BD59-A6C34878D82A}">
                    <a16:rowId xmlns:a16="http://schemas.microsoft.com/office/drawing/2014/main" val="133471255"/>
                  </a:ext>
                </a:extLst>
              </a:tr>
              <a:tr h="199154">
                <a:tc>
                  <a:txBody>
                    <a:bodyPr/>
                    <a:lstStyle/>
                    <a:p>
                      <a:pPr algn="just"/>
                      <a:r>
                        <a:rPr lang="zh-CN" sz="1200" kern="100">
                          <a:effectLst/>
                        </a:rPr>
                        <a:t>用户信息表</a:t>
                      </a:r>
                      <a:endParaRPr lang="zh-CN" sz="1200" kern="100">
                        <a:effectLst/>
                        <a:latin typeface="宋体" panose="02010600030101010101" pitchFamily="2" charset="-122"/>
                        <a:ea typeface="宋体" panose="02010600030101010101" pitchFamily="2" charset="-122"/>
                        <a:cs typeface="Times New Roman" panose="02020603050405020304" pitchFamily="18" charset="0"/>
                      </a:endParaRPr>
                    </a:p>
                  </a:txBody>
                  <a:tcPr marL="67965" marR="67965" marT="0" marB="0"/>
                </a:tc>
                <a:tc>
                  <a:txBody>
                    <a:bodyPr/>
                    <a:lstStyle/>
                    <a:p>
                      <a:pPr algn="just"/>
                      <a:r>
                        <a:rPr lang="zh-CN" sz="1200" kern="100" dirty="0">
                          <a:effectLst/>
                        </a:rPr>
                        <a:t>散列索引</a:t>
                      </a:r>
                      <a:endParaRPr lang="zh-CN" sz="1200" kern="100" dirty="0">
                        <a:effectLst/>
                        <a:latin typeface="宋体" panose="02010600030101010101" pitchFamily="2" charset="-122"/>
                        <a:ea typeface="宋体" panose="02010600030101010101" pitchFamily="2" charset="-122"/>
                        <a:cs typeface="Times New Roman" panose="02020603050405020304" pitchFamily="18" charset="0"/>
                      </a:endParaRPr>
                    </a:p>
                  </a:txBody>
                  <a:tcPr marL="67965" marR="67965" marT="0" marB="0"/>
                </a:tc>
                <a:tc>
                  <a:txBody>
                    <a:bodyPr/>
                    <a:lstStyle/>
                    <a:p>
                      <a:pPr algn="just"/>
                      <a:r>
                        <a:rPr lang="zh-CN" sz="1200" kern="100">
                          <a:effectLst/>
                        </a:rPr>
                        <a:t>用户账号</a:t>
                      </a:r>
                      <a:endParaRPr lang="zh-CN" sz="1200" kern="100">
                        <a:effectLst/>
                        <a:latin typeface="宋体" panose="02010600030101010101" pitchFamily="2" charset="-122"/>
                        <a:ea typeface="宋体" panose="02010600030101010101" pitchFamily="2" charset="-122"/>
                        <a:cs typeface="Times New Roman" panose="02020603050405020304" pitchFamily="18" charset="0"/>
                      </a:endParaRPr>
                    </a:p>
                  </a:txBody>
                  <a:tcPr marL="67965" marR="67965" marT="0" marB="0"/>
                </a:tc>
                <a:extLst>
                  <a:ext uri="{0D108BD9-81ED-4DB2-BD59-A6C34878D82A}">
                    <a16:rowId xmlns:a16="http://schemas.microsoft.com/office/drawing/2014/main" val="3756874604"/>
                  </a:ext>
                </a:extLst>
              </a:tr>
              <a:tr h="199154">
                <a:tc>
                  <a:txBody>
                    <a:bodyPr/>
                    <a:lstStyle/>
                    <a:p>
                      <a:pPr algn="just"/>
                      <a:r>
                        <a:rPr lang="zh-CN" sz="1200" kern="100">
                          <a:effectLst/>
                        </a:rPr>
                        <a:t>用户</a:t>
                      </a:r>
                      <a:r>
                        <a:rPr lang="en-US" sz="1200" kern="100">
                          <a:effectLst/>
                        </a:rPr>
                        <a:t>Token</a:t>
                      </a:r>
                      <a:r>
                        <a:rPr lang="zh-CN" sz="1200" kern="100">
                          <a:effectLst/>
                        </a:rPr>
                        <a:t>验证表</a:t>
                      </a:r>
                      <a:endParaRPr lang="zh-CN" sz="1200" kern="100">
                        <a:effectLst/>
                        <a:latin typeface="宋体" panose="02010600030101010101" pitchFamily="2" charset="-122"/>
                        <a:ea typeface="宋体" panose="02010600030101010101" pitchFamily="2" charset="-122"/>
                        <a:cs typeface="Times New Roman" panose="02020603050405020304" pitchFamily="18" charset="0"/>
                      </a:endParaRPr>
                    </a:p>
                  </a:txBody>
                  <a:tcPr marL="67965" marR="67965" marT="0" marB="0"/>
                </a:tc>
                <a:tc>
                  <a:txBody>
                    <a:bodyPr/>
                    <a:lstStyle/>
                    <a:p>
                      <a:pPr algn="just"/>
                      <a:r>
                        <a:rPr lang="zh-CN" sz="1200" kern="100">
                          <a:effectLst/>
                        </a:rPr>
                        <a:t>散列索引</a:t>
                      </a:r>
                      <a:endParaRPr lang="zh-CN" sz="1200" kern="100">
                        <a:effectLst/>
                        <a:latin typeface="宋体" panose="02010600030101010101" pitchFamily="2" charset="-122"/>
                        <a:ea typeface="宋体" panose="02010600030101010101" pitchFamily="2" charset="-122"/>
                        <a:cs typeface="Times New Roman" panose="02020603050405020304" pitchFamily="18" charset="0"/>
                      </a:endParaRPr>
                    </a:p>
                  </a:txBody>
                  <a:tcPr marL="67965" marR="67965" marT="0" marB="0"/>
                </a:tc>
                <a:tc>
                  <a:txBody>
                    <a:bodyPr/>
                    <a:lstStyle/>
                    <a:p>
                      <a:pPr algn="just"/>
                      <a:r>
                        <a:rPr lang="zh-CN" sz="1200" kern="100" dirty="0">
                          <a:effectLst/>
                        </a:rPr>
                        <a:t>用户</a:t>
                      </a:r>
                      <a:r>
                        <a:rPr lang="en-US" sz="1200" kern="100" dirty="0">
                          <a:effectLst/>
                        </a:rPr>
                        <a:t>Token</a:t>
                      </a:r>
                      <a:r>
                        <a:rPr lang="zh-CN" sz="1200" kern="100" dirty="0">
                          <a:effectLst/>
                        </a:rPr>
                        <a:t>值</a:t>
                      </a:r>
                      <a:endParaRPr lang="zh-CN" sz="1200" kern="100" dirty="0">
                        <a:effectLst/>
                        <a:latin typeface="宋体" panose="02010600030101010101" pitchFamily="2" charset="-122"/>
                        <a:ea typeface="宋体" panose="02010600030101010101" pitchFamily="2" charset="-122"/>
                        <a:cs typeface="Times New Roman" panose="02020603050405020304" pitchFamily="18" charset="0"/>
                      </a:endParaRPr>
                    </a:p>
                  </a:txBody>
                  <a:tcPr marL="67965" marR="67965" marT="0" marB="0"/>
                </a:tc>
                <a:extLst>
                  <a:ext uri="{0D108BD9-81ED-4DB2-BD59-A6C34878D82A}">
                    <a16:rowId xmlns:a16="http://schemas.microsoft.com/office/drawing/2014/main" val="1067040254"/>
                  </a:ext>
                </a:extLst>
              </a:tr>
              <a:tr h="199154">
                <a:tc>
                  <a:txBody>
                    <a:bodyPr/>
                    <a:lstStyle/>
                    <a:p>
                      <a:pPr algn="just"/>
                      <a:r>
                        <a:rPr lang="zh-CN" sz="1200" kern="100">
                          <a:effectLst/>
                        </a:rPr>
                        <a:t>微博热榜记录表</a:t>
                      </a:r>
                      <a:endParaRPr lang="zh-CN" sz="1200" kern="100">
                        <a:effectLst/>
                        <a:latin typeface="宋体" panose="02010600030101010101" pitchFamily="2" charset="-122"/>
                        <a:ea typeface="宋体" panose="02010600030101010101" pitchFamily="2" charset="-122"/>
                        <a:cs typeface="Times New Roman" panose="02020603050405020304" pitchFamily="18" charset="0"/>
                      </a:endParaRPr>
                    </a:p>
                  </a:txBody>
                  <a:tcPr marL="67965" marR="67965" marT="0" marB="0"/>
                </a:tc>
                <a:tc>
                  <a:txBody>
                    <a:bodyPr/>
                    <a:lstStyle/>
                    <a:p>
                      <a:pPr algn="just"/>
                      <a:r>
                        <a:rPr lang="zh-CN" sz="1200" kern="100">
                          <a:effectLst/>
                        </a:rPr>
                        <a:t>稠密聚集索引</a:t>
                      </a:r>
                      <a:endParaRPr lang="zh-CN" sz="1200" kern="100">
                        <a:effectLst/>
                        <a:latin typeface="宋体" panose="02010600030101010101" pitchFamily="2" charset="-122"/>
                        <a:ea typeface="宋体" panose="02010600030101010101" pitchFamily="2" charset="-122"/>
                        <a:cs typeface="Times New Roman" panose="02020603050405020304" pitchFamily="18" charset="0"/>
                      </a:endParaRPr>
                    </a:p>
                  </a:txBody>
                  <a:tcPr marL="67965" marR="67965" marT="0" marB="0"/>
                </a:tc>
                <a:tc>
                  <a:txBody>
                    <a:bodyPr/>
                    <a:lstStyle/>
                    <a:p>
                      <a:pPr algn="just"/>
                      <a:r>
                        <a:rPr lang="zh-CN" sz="1200" kern="100">
                          <a:effectLst/>
                        </a:rPr>
                        <a:t>微博热榜记录</a:t>
                      </a:r>
                      <a:r>
                        <a:rPr lang="en-US" sz="1200" kern="100">
                          <a:effectLst/>
                        </a:rPr>
                        <a:t>id</a:t>
                      </a:r>
                      <a:endParaRPr lang="zh-CN" sz="1200" kern="100">
                        <a:effectLst/>
                        <a:latin typeface="宋体" panose="02010600030101010101" pitchFamily="2" charset="-122"/>
                        <a:ea typeface="宋体" panose="02010600030101010101" pitchFamily="2" charset="-122"/>
                        <a:cs typeface="Times New Roman" panose="02020603050405020304" pitchFamily="18" charset="0"/>
                      </a:endParaRPr>
                    </a:p>
                  </a:txBody>
                  <a:tcPr marL="67965" marR="67965" marT="0" marB="0"/>
                </a:tc>
                <a:extLst>
                  <a:ext uri="{0D108BD9-81ED-4DB2-BD59-A6C34878D82A}">
                    <a16:rowId xmlns:a16="http://schemas.microsoft.com/office/drawing/2014/main" val="3598811175"/>
                  </a:ext>
                </a:extLst>
              </a:tr>
              <a:tr h="199154">
                <a:tc>
                  <a:txBody>
                    <a:bodyPr/>
                    <a:lstStyle/>
                    <a:p>
                      <a:pPr algn="just"/>
                      <a:r>
                        <a:rPr lang="zh-CN" sz="1200" kern="100">
                          <a:effectLst/>
                        </a:rPr>
                        <a:t>微博热榜条目记录表</a:t>
                      </a:r>
                      <a:endParaRPr lang="zh-CN" sz="1200" kern="100">
                        <a:effectLst/>
                        <a:latin typeface="宋体" panose="02010600030101010101" pitchFamily="2" charset="-122"/>
                        <a:ea typeface="宋体" panose="02010600030101010101" pitchFamily="2" charset="-122"/>
                        <a:cs typeface="Times New Roman" panose="02020603050405020304" pitchFamily="18" charset="0"/>
                      </a:endParaRPr>
                    </a:p>
                  </a:txBody>
                  <a:tcPr marL="67965" marR="67965" marT="0" marB="0"/>
                </a:tc>
                <a:tc>
                  <a:txBody>
                    <a:bodyPr/>
                    <a:lstStyle/>
                    <a:p>
                      <a:pPr algn="just"/>
                      <a:r>
                        <a:rPr lang="zh-CN" sz="1200" kern="100">
                          <a:effectLst/>
                        </a:rPr>
                        <a:t>稠密聚集索引</a:t>
                      </a:r>
                      <a:endParaRPr lang="zh-CN" sz="1200" kern="100">
                        <a:effectLst/>
                        <a:latin typeface="宋体" panose="02010600030101010101" pitchFamily="2" charset="-122"/>
                        <a:ea typeface="宋体" panose="02010600030101010101" pitchFamily="2" charset="-122"/>
                        <a:cs typeface="Times New Roman" panose="02020603050405020304" pitchFamily="18" charset="0"/>
                      </a:endParaRPr>
                    </a:p>
                  </a:txBody>
                  <a:tcPr marL="67965" marR="67965" marT="0" marB="0"/>
                </a:tc>
                <a:tc>
                  <a:txBody>
                    <a:bodyPr/>
                    <a:lstStyle/>
                    <a:p>
                      <a:pPr algn="just"/>
                      <a:r>
                        <a:rPr lang="zh-CN" sz="1200" kern="100">
                          <a:effectLst/>
                        </a:rPr>
                        <a:t>微博热榜记录</a:t>
                      </a:r>
                      <a:r>
                        <a:rPr lang="en-US" sz="1200" kern="100">
                          <a:effectLst/>
                        </a:rPr>
                        <a:t>id</a:t>
                      </a:r>
                      <a:endParaRPr lang="zh-CN" sz="1200" kern="100">
                        <a:effectLst/>
                        <a:latin typeface="宋体" panose="02010600030101010101" pitchFamily="2" charset="-122"/>
                        <a:ea typeface="宋体" panose="02010600030101010101" pitchFamily="2" charset="-122"/>
                        <a:cs typeface="Times New Roman" panose="02020603050405020304" pitchFamily="18" charset="0"/>
                      </a:endParaRPr>
                    </a:p>
                  </a:txBody>
                  <a:tcPr marL="67965" marR="67965" marT="0" marB="0"/>
                </a:tc>
                <a:extLst>
                  <a:ext uri="{0D108BD9-81ED-4DB2-BD59-A6C34878D82A}">
                    <a16:rowId xmlns:a16="http://schemas.microsoft.com/office/drawing/2014/main" val="917432040"/>
                  </a:ext>
                </a:extLst>
              </a:tr>
              <a:tr h="199154">
                <a:tc>
                  <a:txBody>
                    <a:bodyPr/>
                    <a:lstStyle/>
                    <a:p>
                      <a:pPr algn="just"/>
                      <a:r>
                        <a:rPr lang="zh-CN" sz="1200" kern="100">
                          <a:effectLst/>
                        </a:rPr>
                        <a:t>知乎热榜记录表</a:t>
                      </a:r>
                      <a:endParaRPr lang="zh-CN" sz="1200" kern="100">
                        <a:effectLst/>
                        <a:latin typeface="宋体" panose="02010600030101010101" pitchFamily="2" charset="-122"/>
                        <a:ea typeface="宋体" panose="02010600030101010101" pitchFamily="2" charset="-122"/>
                        <a:cs typeface="Times New Roman" panose="02020603050405020304" pitchFamily="18" charset="0"/>
                      </a:endParaRPr>
                    </a:p>
                  </a:txBody>
                  <a:tcPr marL="67965" marR="67965" marT="0" marB="0"/>
                </a:tc>
                <a:tc>
                  <a:txBody>
                    <a:bodyPr/>
                    <a:lstStyle/>
                    <a:p>
                      <a:pPr algn="just"/>
                      <a:r>
                        <a:rPr lang="zh-CN" sz="1200" kern="100">
                          <a:effectLst/>
                        </a:rPr>
                        <a:t>稠密聚集索引</a:t>
                      </a:r>
                      <a:endParaRPr lang="zh-CN" sz="1200" kern="100">
                        <a:effectLst/>
                        <a:latin typeface="宋体" panose="02010600030101010101" pitchFamily="2" charset="-122"/>
                        <a:ea typeface="宋体" panose="02010600030101010101" pitchFamily="2" charset="-122"/>
                        <a:cs typeface="Times New Roman" panose="02020603050405020304" pitchFamily="18" charset="0"/>
                      </a:endParaRPr>
                    </a:p>
                  </a:txBody>
                  <a:tcPr marL="67965" marR="67965" marT="0" marB="0"/>
                </a:tc>
                <a:tc>
                  <a:txBody>
                    <a:bodyPr/>
                    <a:lstStyle/>
                    <a:p>
                      <a:pPr algn="just"/>
                      <a:r>
                        <a:rPr lang="zh-CN" sz="1200" kern="100">
                          <a:effectLst/>
                        </a:rPr>
                        <a:t>知乎热榜记录</a:t>
                      </a:r>
                      <a:r>
                        <a:rPr lang="en-US" sz="1200" kern="100">
                          <a:effectLst/>
                        </a:rPr>
                        <a:t>id</a:t>
                      </a:r>
                      <a:endParaRPr lang="zh-CN" sz="1200" kern="100">
                        <a:effectLst/>
                        <a:latin typeface="宋体" panose="02010600030101010101" pitchFamily="2" charset="-122"/>
                        <a:ea typeface="宋体" panose="02010600030101010101" pitchFamily="2" charset="-122"/>
                        <a:cs typeface="Times New Roman" panose="02020603050405020304" pitchFamily="18" charset="0"/>
                      </a:endParaRPr>
                    </a:p>
                  </a:txBody>
                  <a:tcPr marL="67965" marR="67965" marT="0" marB="0"/>
                </a:tc>
                <a:extLst>
                  <a:ext uri="{0D108BD9-81ED-4DB2-BD59-A6C34878D82A}">
                    <a16:rowId xmlns:a16="http://schemas.microsoft.com/office/drawing/2014/main" val="3053742455"/>
                  </a:ext>
                </a:extLst>
              </a:tr>
              <a:tr h="199154">
                <a:tc>
                  <a:txBody>
                    <a:bodyPr/>
                    <a:lstStyle/>
                    <a:p>
                      <a:pPr algn="just"/>
                      <a:r>
                        <a:rPr lang="zh-CN" sz="1200" kern="100">
                          <a:effectLst/>
                        </a:rPr>
                        <a:t>知乎热榜问题记录表</a:t>
                      </a:r>
                      <a:endParaRPr lang="zh-CN" sz="1200" kern="100">
                        <a:effectLst/>
                        <a:latin typeface="宋体" panose="02010600030101010101" pitchFamily="2" charset="-122"/>
                        <a:ea typeface="宋体" panose="02010600030101010101" pitchFamily="2" charset="-122"/>
                        <a:cs typeface="Times New Roman" panose="02020603050405020304" pitchFamily="18" charset="0"/>
                      </a:endParaRPr>
                    </a:p>
                  </a:txBody>
                  <a:tcPr marL="67965" marR="67965" marT="0" marB="0"/>
                </a:tc>
                <a:tc>
                  <a:txBody>
                    <a:bodyPr/>
                    <a:lstStyle/>
                    <a:p>
                      <a:pPr algn="just"/>
                      <a:r>
                        <a:rPr lang="zh-CN" sz="1200" kern="100">
                          <a:effectLst/>
                        </a:rPr>
                        <a:t>稠密聚集索引</a:t>
                      </a:r>
                      <a:endParaRPr lang="zh-CN" sz="1200" kern="100">
                        <a:effectLst/>
                        <a:latin typeface="宋体" panose="02010600030101010101" pitchFamily="2" charset="-122"/>
                        <a:ea typeface="宋体" panose="02010600030101010101" pitchFamily="2" charset="-122"/>
                        <a:cs typeface="Times New Roman" panose="02020603050405020304" pitchFamily="18" charset="0"/>
                      </a:endParaRPr>
                    </a:p>
                  </a:txBody>
                  <a:tcPr marL="67965" marR="67965" marT="0" marB="0"/>
                </a:tc>
                <a:tc>
                  <a:txBody>
                    <a:bodyPr/>
                    <a:lstStyle/>
                    <a:p>
                      <a:pPr algn="just"/>
                      <a:r>
                        <a:rPr lang="zh-CN" sz="1200" kern="100">
                          <a:effectLst/>
                        </a:rPr>
                        <a:t>知乎热榜记录</a:t>
                      </a:r>
                      <a:r>
                        <a:rPr lang="en-US" sz="1200" kern="100">
                          <a:effectLst/>
                        </a:rPr>
                        <a:t>id</a:t>
                      </a:r>
                      <a:endParaRPr lang="zh-CN" sz="1200" kern="100">
                        <a:effectLst/>
                        <a:latin typeface="宋体" panose="02010600030101010101" pitchFamily="2" charset="-122"/>
                        <a:ea typeface="宋体" panose="02010600030101010101" pitchFamily="2" charset="-122"/>
                        <a:cs typeface="Times New Roman" panose="02020603050405020304" pitchFamily="18" charset="0"/>
                      </a:endParaRPr>
                    </a:p>
                  </a:txBody>
                  <a:tcPr marL="67965" marR="67965" marT="0" marB="0"/>
                </a:tc>
                <a:extLst>
                  <a:ext uri="{0D108BD9-81ED-4DB2-BD59-A6C34878D82A}">
                    <a16:rowId xmlns:a16="http://schemas.microsoft.com/office/drawing/2014/main" val="818041822"/>
                  </a:ext>
                </a:extLst>
              </a:tr>
              <a:tr h="199154">
                <a:tc>
                  <a:txBody>
                    <a:bodyPr/>
                    <a:lstStyle/>
                    <a:p>
                      <a:pPr algn="just"/>
                      <a:r>
                        <a:rPr lang="en-US" sz="1200" kern="100">
                          <a:effectLst/>
                        </a:rPr>
                        <a:t>b</a:t>
                      </a:r>
                      <a:r>
                        <a:rPr lang="zh-CN" sz="1200" kern="100">
                          <a:effectLst/>
                        </a:rPr>
                        <a:t>站热门记录表</a:t>
                      </a:r>
                      <a:endParaRPr lang="zh-CN" sz="1200" kern="100">
                        <a:effectLst/>
                        <a:latin typeface="宋体" panose="02010600030101010101" pitchFamily="2" charset="-122"/>
                        <a:ea typeface="宋体" panose="02010600030101010101" pitchFamily="2" charset="-122"/>
                        <a:cs typeface="Times New Roman" panose="02020603050405020304" pitchFamily="18" charset="0"/>
                      </a:endParaRPr>
                    </a:p>
                  </a:txBody>
                  <a:tcPr marL="67965" marR="67965" marT="0" marB="0"/>
                </a:tc>
                <a:tc>
                  <a:txBody>
                    <a:bodyPr/>
                    <a:lstStyle/>
                    <a:p>
                      <a:pPr algn="just"/>
                      <a:r>
                        <a:rPr lang="zh-CN" sz="1200" kern="100">
                          <a:effectLst/>
                        </a:rPr>
                        <a:t>稠密聚集索引</a:t>
                      </a:r>
                      <a:endParaRPr lang="zh-CN" sz="1200" kern="100">
                        <a:effectLst/>
                        <a:latin typeface="宋体" panose="02010600030101010101" pitchFamily="2" charset="-122"/>
                        <a:ea typeface="宋体" panose="02010600030101010101" pitchFamily="2" charset="-122"/>
                        <a:cs typeface="Times New Roman" panose="02020603050405020304" pitchFamily="18" charset="0"/>
                      </a:endParaRPr>
                    </a:p>
                  </a:txBody>
                  <a:tcPr marL="67965" marR="67965" marT="0" marB="0"/>
                </a:tc>
                <a:tc>
                  <a:txBody>
                    <a:bodyPr/>
                    <a:lstStyle/>
                    <a:p>
                      <a:pPr algn="just"/>
                      <a:r>
                        <a:rPr lang="en-US" sz="1200" kern="100">
                          <a:effectLst/>
                        </a:rPr>
                        <a:t>b</a:t>
                      </a:r>
                      <a:r>
                        <a:rPr lang="zh-CN" sz="1200" kern="100">
                          <a:effectLst/>
                        </a:rPr>
                        <a:t>站热榜记录</a:t>
                      </a:r>
                      <a:r>
                        <a:rPr lang="en-US" sz="1200" kern="100">
                          <a:effectLst/>
                        </a:rPr>
                        <a:t>id</a:t>
                      </a:r>
                      <a:endParaRPr lang="zh-CN" sz="1200" kern="100">
                        <a:effectLst/>
                        <a:latin typeface="宋体" panose="02010600030101010101" pitchFamily="2" charset="-122"/>
                        <a:ea typeface="宋体" panose="02010600030101010101" pitchFamily="2" charset="-122"/>
                        <a:cs typeface="Times New Roman" panose="02020603050405020304" pitchFamily="18" charset="0"/>
                      </a:endParaRPr>
                    </a:p>
                  </a:txBody>
                  <a:tcPr marL="67965" marR="67965" marT="0" marB="0"/>
                </a:tc>
                <a:extLst>
                  <a:ext uri="{0D108BD9-81ED-4DB2-BD59-A6C34878D82A}">
                    <a16:rowId xmlns:a16="http://schemas.microsoft.com/office/drawing/2014/main" val="1334478253"/>
                  </a:ext>
                </a:extLst>
              </a:tr>
              <a:tr h="199154">
                <a:tc>
                  <a:txBody>
                    <a:bodyPr/>
                    <a:lstStyle/>
                    <a:p>
                      <a:pPr algn="just"/>
                      <a:r>
                        <a:rPr lang="en-US" sz="1200" kern="100">
                          <a:effectLst/>
                        </a:rPr>
                        <a:t>b</a:t>
                      </a:r>
                      <a:r>
                        <a:rPr lang="zh-CN" sz="1200" kern="100">
                          <a:effectLst/>
                        </a:rPr>
                        <a:t>站热门视频记录表</a:t>
                      </a:r>
                      <a:endParaRPr lang="zh-CN" sz="1200" kern="100">
                        <a:effectLst/>
                        <a:latin typeface="宋体" panose="02010600030101010101" pitchFamily="2" charset="-122"/>
                        <a:ea typeface="宋体" panose="02010600030101010101" pitchFamily="2" charset="-122"/>
                        <a:cs typeface="Times New Roman" panose="02020603050405020304" pitchFamily="18" charset="0"/>
                      </a:endParaRPr>
                    </a:p>
                  </a:txBody>
                  <a:tcPr marL="67965" marR="67965" marT="0" marB="0"/>
                </a:tc>
                <a:tc>
                  <a:txBody>
                    <a:bodyPr/>
                    <a:lstStyle/>
                    <a:p>
                      <a:pPr algn="just"/>
                      <a:r>
                        <a:rPr lang="zh-CN" sz="1200" kern="100">
                          <a:effectLst/>
                        </a:rPr>
                        <a:t>稠密聚集索引</a:t>
                      </a:r>
                      <a:endParaRPr lang="zh-CN" sz="1200" kern="100">
                        <a:effectLst/>
                        <a:latin typeface="宋体" panose="02010600030101010101" pitchFamily="2" charset="-122"/>
                        <a:ea typeface="宋体" panose="02010600030101010101" pitchFamily="2" charset="-122"/>
                        <a:cs typeface="Times New Roman" panose="02020603050405020304" pitchFamily="18" charset="0"/>
                      </a:endParaRPr>
                    </a:p>
                  </a:txBody>
                  <a:tcPr marL="67965" marR="67965" marT="0" marB="0"/>
                </a:tc>
                <a:tc>
                  <a:txBody>
                    <a:bodyPr/>
                    <a:lstStyle/>
                    <a:p>
                      <a:pPr algn="just"/>
                      <a:r>
                        <a:rPr lang="en-US" sz="1200" kern="100">
                          <a:effectLst/>
                        </a:rPr>
                        <a:t>b</a:t>
                      </a:r>
                      <a:r>
                        <a:rPr lang="zh-CN" sz="1200" kern="100">
                          <a:effectLst/>
                        </a:rPr>
                        <a:t>站热榜记录</a:t>
                      </a:r>
                      <a:r>
                        <a:rPr lang="en-US" sz="1200" kern="100">
                          <a:effectLst/>
                        </a:rPr>
                        <a:t>id</a:t>
                      </a:r>
                      <a:endParaRPr lang="zh-CN" sz="1200" kern="100">
                        <a:effectLst/>
                        <a:latin typeface="宋体" panose="02010600030101010101" pitchFamily="2" charset="-122"/>
                        <a:ea typeface="宋体" panose="02010600030101010101" pitchFamily="2" charset="-122"/>
                        <a:cs typeface="Times New Roman" panose="02020603050405020304" pitchFamily="18" charset="0"/>
                      </a:endParaRPr>
                    </a:p>
                  </a:txBody>
                  <a:tcPr marL="67965" marR="67965" marT="0" marB="0"/>
                </a:tc>
                <a:extLst>
                  <a:ext uri="{0D108BD9-81ED-4DB2-BD59-A6C34878D82A}">
                    <a16:rowId xmlns:a16="http://schemas.microsoft.com/office/drawing/2014/main" val="1539833694"/>
                  </a:ext>
                </a:extLst>
              </a:tr>
              <a:tr h="398307">
                <a:tc>
                  <a:txBody>
                    <a:bodyPr/>
                    <a:lstStyle/>
                    <a:p>
                      <a:pPr algn="just"/>
                      <a:r>
                        <a:rPr lang="zh-CN" sz="1200" kern="100">
                          <a:effectLst/>
                        </a:rPr>
                        <a:t>微博需要爬取的博主的信息表</a:t>
                      </a:r>
                      <a:endParaRPr lang="zh-CN" sz="1200" kern="100">
                        <a:effectLst/>
                        <a:latin typeface="宋体" panose="02010600030101010101" pitchFamily="2" charset="-122"/>
                        <a:ea typeface="宋体" panose="02010600030101010101" pitchFamily="2" charset="-122"/>
                        <a:cs typeface="Times New Roman" panose="02020603050405020304" pitchFamily="18" charset="0"/>
                      </a:endParaRPr>
                    </a:p>
                  </a:txBody>
                  <a:tcPr marL="67965" marR="67965" marT="0" marB="0"/>
                </a:tc>
                <a:tc>
                  <a:txBody>
                    <a:bodyPr/>
                    <a:lstStyle/>
                    <a:p>
                      <a:pPr algn="just"/>
                      <a:r>
                        <a:rPr lang="zh-CN" sz="1200" kern="100">
                          <a:effectLst/>
                        </a:rPr>
                        <a:t>无</a:t>
                      </a:r>
                      <a:endParaRPr lang="zh-CN" sz="1200" kern="100">
                        <a:effectLst/>
                        <a:latin typeface="宋体" panose="02010600030101010101" pitchFamily="2" charset="-122"/>
                        <a:ea typeface="宋体" panose="02010600030101010101" pitchFamily="2" charset="-122"/>
                        <a:cs typeface="Times New Roman" panose="02020603050405020304" pitchFamily="18" charset="0"/>
                      </a:endParaRPr>
                    </a:p>
                  </a:txBody>
                  <a:tcPr marL="67965" marR="67965" marT="0" marB="0"/>
                </a:tc>
                <a:tc>
                  <a:txBody>
                    <a:bodyPr/>
                    <a:lstStyle/>
                    <a:p>
                      <a:pPr algn="just"/>
                      <a:r>
                        <a:rPr lang="en-US" sz="1200" kern="100">
                          <a:effectLst/>
                        </a:rPr>
                        <a:t> </a:t>
                      </a:r>
                      <a:endParaRPr lang="zh-CN" sz="1200" kern="100">
                        <a:effectLst/>
                        <a:latin typeface="宋体" panose="02010600030101010101" pitchFamily="2" charset="-122"/>
                        <a:ea typeface="宋体" panose="02010600030101010101" pitchFamily="2" charset="-122"/>
                        <a:cs typeface="Times New Roman" panose="02020603050405020304" pitchFamily="18" charset="0"/>
                      </a:endParaRPr>
                    </a:p>
                  </a:txBody>
                  <a:tcPr marL="67965" marR="67965" marT="0" marB="0"/>
                </a:tc>
                <a:extLst>
                  <a:ext uri="{0D108BD9-81ED-4DB2-BD59-A6C34878D82A}">
                    <a16:rowId xmlns:a16="http://schemas.microsoft.com/office/drawing/2014/main" val="104106270"/>
                  </a:ext>
                </a:extLst>
              </a:tr>
              <a:tr h="398307">
                <a:tc>
                  <a:txBody>
                    <a:bodyPr/>
                    <a:lstStyle/>
                    <a:p>
                      <a:pPr algn="just"/>
                      <a:r>
                        <a:rPr lang="zh-CN" sz="1200" kern="100">
                          <a:effectLst/>
                        </a:rPr>
                        <a:t>用户与微博博主之间的关注关系表</a:t>
                      </a:r>
                      <a:endParaRPr lang="zh-CN" sz="1200" kern="100">
                        <a:effectLst/>
                        <a:latin typeface="宋体" panose="02010600030101010101" pitchFamily="2" charset="-122"/>
                        <a:ea typeface="宋体" panose="02010600030101010101" pitchFamily="2" charset="-122"/>
                        <a:cs typeface="Times New Roman" panose="02020603050405020304" pitchFamily="18" charset="0"/>
                      </a:endParaRPr>
                    </a:p>
                  </a:txBody>
                  <a:tcPr marL="67965" marR="67965" marT="0" marB="0"/>
                </a:tc>
                <a:tc>
                  <a:txBody>
                    <a:bodyPr/>
                    <a:lstStyle/>
                    <a:p>
                      <a:pPr algn="just"/>
                      <a:r>
                        <a:rPr lang="zh-CN" sz="1200" kern="100">
                          <a:effectLst/>
                        </a:rPr>
                        <a:t>散列索引</a:t>
                      </a:r>
                      <a:endParaRPr lang="zh-CN" sz="1200" kern="100">
                        <a:effectLst/>
                        <a:latin typeface="宋体" panose="02010600030101010101" pitchFamily="2" charset="-122"/>
                        <a:ea typeface="宋体" panose="02010600030101010101" pitchFamily="2" charset="-122"/>
                        <a:cs typeface="Times New Roman" panose="02020603050405020304" pitchFamily="18" charset="0"/>
                      </a:endParaRPr>
                    </a:p>
                  </a:txBody>
                  <a:tcPr marL="67965" marR="67965" marT="0" marB="0"/>
                </a:tc>
                <a:tc>
                  <a:txBody>
                    <a:bodyPr/>
                    <a:lstStyle/>
                    <a:p>
                      <a:pPr algn="just"/>
                      <a:r>
                        <a:rPr lang="zh-CN" sz="1200" kern="100">
                          <a:effectLst/>
                        </a:rPr>
                        <a:t>用户账号</a:t>
                      </a:r>
                      <a:endParaRPr lang="zh-CN" sz="1200" kern="100">
                        <a:effectLst/>
                        <a:latin typeface="宋体" panose="02010600030101010101" pitchFamily="2" charset="-122"/>
                        <a:ea typeface="宋体" panose="02010600030101010101" pitchFamily="2" charset="-122"/>
                        <a:cs typeface="Times New Roman" panose="02020603050405020304" pitchFamily="18" charset="0"/>
                      </a:endParaRPr>
                    </a:p>
                  </a:txBody>
                  <a:tcPr marL="67965" marR="67965" marT="0" marB="0"/>
                </a:tc>
                <a:extLst>
                  <a:ext uri="{0D108BD9-81ED-4DB2-BD59-A6C34878D82A}">
                    <a16:rowId xmlns:a16="http://schemas.microsoft.com/office/drawing/2014/main" val="443858177"/>
                  </a:ext>
                </a:extLst>
              </a:tr>
              <a:tr h="199154">
                <a:tc>
                  <a:txBody>
                    <a:bodyPr/>
                    <a:lstStyle/>
                    <a:p>
                      <a:pPr algn="just"/>
                      <a:r>
                        <a:rPr lang="zh-CN" sz="1200" kern="100">
                          <a:effectLst/>
                        </a:rPr>
                        <a:t>微博博主的动态信息记录表</a:t>
                      </a:r>
                      <a:endParaRPr lang="zh-CN" sz="1200" kern="100">
                        <a:effectLst/>
                        <a:latin typeface="宋体" panose="02010600030101010101" pitchFamily="2" charset="-122"/>
                        <a:ea typeface="宋体" panose="02010600030101010101" pitchFamily="2" charset="-122"/>
                        <a:cs typeface="Times New Roman" panose="02020603050405020304" pitchFamily="18" charset="0"/>
                      </a:endParaRPr>
                    </a:p>
                  </a:txBody>
                  <a:tcPr marL="67965" marR="67965" marT="0" marB="0"/>
                </a:tc>
                <a:tc>
                  <a:txBody>
                    <a:bodyPr/>
                    <a:lstStyle/>
                    <a:p>
                      <a:pPr algn="just"/>
                      <a:r>
                        <a:rPr lang="en-US" sz="1200" kern="100">
                          <a:effectLst/>
                        </a:rPr>
                        <a:t>B+</a:t>
                      </a:r>
                      <a:r>
                        <a:rPr lang="zh-CN" sz="1200" kern="100">
                          <a:effectLst/>
                        </a:rPr>
                        <a:t>树索引</a:t>
                      </a:r>
                      <a:endParaRPr lang="zh-CN" sz="1200" kern="100">
                        <a:effectLst/>
                        <a:latin typeface="宋体" panose="02010600030101010101" pitchFamily="2" charset="-122"/>
                        <a:ea typeface="宋体" panose="02010600030101010101" pitchFamily="2" charset="-122"/>
                        <a:cs typeface="Times New Roman" panose="02020603050405020304" pitchFamily="18" charset="0"/>
                      </a:endParaRPr>
                    </a:p>
                  </a:txBody>
                  <a:tcPr marL="67965" marR="67965" marT="0" marB="0"/>
                </a:tc>
                <a:tc>
                  <a:txBody>
                    <a:bodyPr/>
                    <a:lstStyle/>
                    <a:p>
                      <a:pPr algn="just"/>
                      <a:r>
                        <a:rPr lang="zh-CN" sz="1200" kern="100">
                          <a:effectLst/>
                        </a:rPr>
                        <a:t>微博发布的时间</a:t>
                      </a:r>
                      <a:endParaRPr lang="zh-CN" sz="1200" kern="100">
                        <a:effectLst/>
                        <a:latin typeface="宋体" panose="02010600030101010101" pitchFamily="2" charset="-122"/>
                        <a:ea typeface="宋体" panose="02010600030101010101" pitchFamily="2" charset="-122"/>
                        <a:cs typeface="Times New Roman" panose="02020603050405020304" pitchFamily="18" charset="0"/>
                      </a:endParaRPr>
                    </a:p>
                  </a:txBody>
                  <a:tcPr marL="67965" marR="67965" marT="0" marB="0"/>
                </a:tc>
                <a:extLst>
                  <a:ext uri="{0D108BD9-81ED-4DB2-BD59-A6C34878D82A}">
                    <a16:rowId xmlns:a16="http://schemas.microsoft.com/office/drawing/2014/main" val="3378500552"/>
                  </a:ext>
                </a:extLst>
              </a:tr>
              <a:tr h="199154">
                <a:tc>
                  <a:txBody>
                    <a:bodyPr/>
                    <a:lstStyle/>
                    <a:p>
                      <a:pPr algn="just"/>
                      <a:r>
                        <a:rPr lang="en-US" sz="1200" kern="100">
                          <a:effectLst/>
                        </a:rPr>
                        <a:t>b</a:t>
                      </a:r>
                      <a:r>
                        <a:rPr lang="zh-CN" sz="1200" kern="100">
                          <a:effectLst/>
                        </a:rPr>
                        <a:t>站需要爬取的</a:t>
                      </a:r>
                      <a:r>
                        <a:rPr lang="en-US" sz="1200" kern="100">
                          <a:effectLst/>
                        </a:rPr>
                        <a:t>up</a:t>
                      </a:r>
                      <a:r>
                        <a:rPr lang="zh-CN" sz="1200" kern="100">
                          <a:effectLst/>
                        </a:rPr>
                        <a:t>主的信息表</a:t>
                      </a:r>
                      <a:endParaRPr lang="zh-CN" sz="1200" kern="100">
                        <a:effectLst/>
                        <a:latin typeface="宋体" panose="02010600030101010101" pitchFamily="2" charset="-122"/>
                        <a:ea typeface="宋体" panose="02010600030101010101" pitchFamily="2" charset="-122"/>
                        <a:cs typeface="Times New Roman" panose="02020603050405020304" pitchFamily="18" charset="0"/>
                      </a:endParaRPr>
                    </a:p>
                  </a:txBody>
                  <a:tcPr marL="67965" marR="67965" marT="0" marB="0"/>
                </a:tc>
                <a:tc>
                  <a:txBody>
                    <a:bodyPr/>
                    <a:lstStyle/>
                    <a:p>
                      <a:pPr algn="just"/>
                      <a:r>
                        <a:rPr lang="zh-CN" sz="1200" kern="100">
                          <a:effectLst/>
                        </a:rPr>
                        <a:t>无</a:t>
                      </a:r>
                      <a:endParaRPr lang="zh-CN" sz="1200" kern="100">
                        <a:effectLst/>
                        <a:latin typeface="宋体" panose="02010600030101010101" pitchFamily="2" charset="-122"/>
                        <a:ea typeface="宋体" panose="02010600030101010101" pitchFamily="2" charset="-122"/>
                        <a:cs typeface="Times New Roman" panose="02020603050405020304" pitchFamily="18" charset="0"/>
                      </a:endParaRPr>
                    </a:p>
                  </a:txBody>
                  <a:tcPr marL="67965" marR="67965" marT="0" marB="0"/>
                </a:tc>
                <a:tc>
                  <a:txBody>
                    <a:bodyPr/>
                    <a:lstStyle/>
                    <a:p>
                      <a:pPr algn="just"/>
                      <a:r>
                        <a:rPr lang="en-US" sz="1200" kern="100">
                          <a:effectLst/>
                        </a:rPr>
                        <a:t> </a:t>
                      </a:r>
                      <a:endParaRPr lang="zh-CN" sz="1200" kern="100">
                        <a:effectLst/>
                        <a:latin typeface="宋体" panose="02010600030101010101" pitchFamily="2" charset="-122"/>
                        <a:ea typeface="宋体" panose="02010600030101010101" pitchFamily="2" charset="-122"/>
                        <a:cs typeface="Times New Roman" panose="02020603050405020304" pitchFamily="18" charset="0"/>
                      </a:endParaRPr>
                    </a:p>
                  </a:txBody>
                  <a:tcPr marL="67965" marR="67965" marT="0" marB="0"/>
                </a:tc>
                <a:extLst>
                  <a:ext uri="{0D108BD9-81ED-4DB2-BD59-A6C34878D82A}">
                    <a16:rowId xmlns:a16="http://schemas.microsoft.com/office/drawing/2014/main" val="1795581511"/>
                  </a:ext>
                </a:extLst>
              </a:tr>
              <a:tr h="398307">
                <a:tc>
                  <a:txBody>
                    <a:bodyPr/>
                    <a:lstStyle/>
                    <a:p>
                      <a:pPr algn="just"/>
                      <a:r>
                        <a:rPr lang="zh-CN" sz="1200" kern="100">
                          <a:effectLst/>
                        </a:rPr>
                        <a:t>用户与</a:t>
                      </a:r>
                      <a:r>
                        <a:rPr lang="en-US" sz="1200" kern="100">
                          <a:effectLst/>
                        </a:rPr>
                        <a:t>b</a:t>
                      </a:r>
                      <a:r>
                        <a:rPr lang="zh-CN" sz="1200" kern="100">
                          <a:effectLst/>
                        </a:rPr>
                        <a:t>站</a:t>
                      </a:r>
                      <a:r>
                        <a:rPr lang="en-US" sz="1200" kern="100">
                          <a:effectLst/>
                        </a:rPr>
                        <a:t>up</a:t>
                      </a:r>
                      <a:r>
                        <a:rPr lang="zh-CN" sz="1200" kern="100">
                          <a:effectLst/>
                        </a:rPr>
                        <a:t>主之间的关注关系表</a:t>
                      </a:r>
                      <a:endParaRPr lang="zh-CN" sz="1200" kern="100">
                        <a:effectLst/>
                        <a:latin typeface="宋体" panose="02010600030101010101" pitchFamily="2" charset="-122"/>
                        <a:ea typeface="宋体" panose="02010600030101010101" pitchFamily="2" charset="-122"/>
                        <a:cs typeface="Times New Roman" panose="02020603050405020304" pitchFamily="18" charset="0"/>
                      </a:endParaRPr>
                    </a:p>
                  </a:txBody>
                  <a:tcPr marL="67965" marR="67965" marT="0" marB="0"/>
                </a:tc>
                <a:tc>
                  <a:txBody>
                    <a:bodyPr/>
                    <a:lstStyle/>
                    <a:p>
                      <a:pPr algn="just"/>
                      <a:r>
                        <a:rPr lang="zh-CN" sz="1200" kern="100">
                          <a:effectLst/>
                        </a:rPr>
                        <a:t>散列索引</a:t>
                      </a:r>
                      <a:endParaRPr lang="zh-CN" sz="1200" kern="100">
                        <a:effectLst/>
                        <a:latin typeface="宋体" panose="02010600030101010101" pitchFamily="2" charset="-122"/>
                        <a:ea typeface="宋体" panose="02010600030101010101" pitchFamily="2" charset="-122"/>
                        <a:cs typeface="Times New Roman" panose="02020603050405020304" pitchFamily="18" charset="0"/>
                      </a:endParaRPr>
                    </a:p>
                  </a:txBody>
                  <a:tcPr marL="67965" marR="67965" marT="0" marB="0"/>
                </a:tc>
                <a:tc>
                  <a:txBody>
                    <a:bodyPr/>
                    <a:lstStyle/>
                    <a:p>
                      <a:pPr algn="just"/>
                      <a:r>
                        <a:rPr lang="zh-CN" sz="1200" kern="100">
                          <a:effectLst/>
                        </a:rPr>
                        <a:t>用户账号</a:t>
                      </a:r>
                      <a:endParaRPr lang="zh-CN" sz="1200" kern="100">
                        <a:effectLst/>
                        <a:latin typeface="宋体" panose="02010600030101010101" pitchFamily="2" charset="-122"/>
                        <a:ea typeface="宋体" panose="02010600030101010101" pitchFamily="2" charset="-122"/>
                        <a:cs typeface="Times New Roman" panose="02020603050405020304" pitchFamily="18" charset="0"/>
                      </a:endParaRPr>
                    </a:p>
                  </a:txBody>
                  <a:tcPr marL="67965" marR="67965" marT="0" marB="0"/>
                </a:tc>
                <a:extLst>
                  <a:ext uri="{0D108BD9-81ED-4DB2-BD59-A6C34878D82A}">
                    <a16:rowId xmlns:a16="http://schemas.microsoft.com/office/drawing/2014/main" val="2765216756"/>
                  </a:ext>
                </a:extLst>
              </a:tr>
              <a:tr h="199154">
                <a:tc>
                  <a:txBody>
                    <a:bodyPr/>
                    <a:lstStyle/>
                    <a:p>
                      <a:pPr algn="just"/>
                      <a:r>
                        <a:rPr lang="en-US" sz="1200" kern="100">
                          <a:effectLst/>
                        </a:rPr>
                        <a:t>b</a:t>
                      </a:r>
                      <a:r>
                        <a:rPr lang="zh-CN" sz="1200" kern="100">
                          <a:effectLst/>
                        </a:rPr>
                        <a:t>站</a:t>
                      </a:r>
                      <a:r>
                        <a:rPr lang="en-US" sz="1200" kern="100">
                          <a:effectLst/>
                        </a:rPr>
                        <a:t>up</a:t>
                      </a:r>
                      <a:r>
                        <a:rPr lang="zh-CN" sz="1200" kern="100">
                          <a:effectLst/>
                        </a:rPr>
                        <a:t>主的动态信息记录表</a:t>
                      </a:r>
                      <a:endParaRPr lang="zh-CN" sz="1200" kern="100">
                        <a:effectLst/>
                        <a:latin typeface="宋体" panose="02010600030101010101" pitchFamily="2" charset="-122"/>
                        <a:ea typeface="宋体" panose="02010600030101010101" pitchFamily="2" charset="-122"/>
                        <a:cs typeface="Times New Roman" panose="02020603050405020304" pitchFamily="18" charset="0"/>
                      </a:endParaRPr>
                    </a:p>
                  </a:txBody>
                  <a:tcPr marL="67965" marR="67965" marT="0" marB="0"/>
                </a:tc>
                <a:tc>
                  <a:txBody>
                    <a:bodyPr/>
                    <a:lstStyle/>
                    <a:p>
                      <a:pPr algn="just"/>
                      <a:r>
                        <a:rPr lang="en-US" sz="1200" kern="100">
                          <a:effectLst/>
                        </a:rPr>
                        <a:t>B+</a:t>
                      </a:r>
                      <a:r>
                        <a:rPr lang="zh-CN" sz="1200" kern="100">
                          <a:effectLst/>
                        </a:rPr>
                        <a:t>树索引</a:t>
                      </a:r>
                      <a:endParaRPr lang="zh-CN" sz="1200" kern="100">
                        <a:effectLst/>
                        <a:latin typeface="宋体" panose="02010600030101010101" pitchFamily="2" charset="-122"/>
                        <a:ea typeface="宋体" panose="02010600030101010101" pitchFamily="2" charset="-122"/>
                        <a:cs typeface="Times New Roman" panose="02020603050405020304" pitchFamily="18" charset="0"/>
                      </a:endParaRPr>
                    </a:p>
                  </a:txBody>
                  <a:tcPr marL="67965" marR="67965" marT="0" marB="0"/>
                </a:tc>
                <a:tc>
                  <a:txBody>
                    <a:bodyPr/>
                    <a:lstStyle/>
                    <a:p>
                      <a:pPr algn="just"/>
                      <a:r>
                        <a:rPr lang="zh-CN" sz="1200" kern="100" dirty="0">
                          <a:effectLst/>
                        </a:rPr>
                        <a:t>动态发布的时间</a:t>
                      </a:r>
                      <a:endParaRPr lang="zh-CN" sz="1200" kern="100" dirty="0">
                        <a:effectLst/>
                        <a:latin typeface="宋体" panose="02010600030101010101" pitchFamily="2" charset="-122"/>
                        <a:ea typeface="宋体" panose="02010600030101010101" pitchFamily="2" charset="-122"/>
                        <a:cs typeface="Times New Roman" panose="02020603050405020304" pitchFamily="18" charset="0"/>
                      </a:endParaRPr>
                    </a:p>
                  </a:txBody>
                  <a:tcPr marL="67965" marR="67965" marT="0" marB="0"/>
                </a:tc>
                <a:extLst>
                  <a:ext uri="{0D108BD9-81ED-4DB2-BD59-A6C34878D82A}">
                    <a16:rowId xmlns:a16="http://schemas.microsoft.com/office/drawing/2014/main" val="1355885736"/>
                  </a:ext>
                </a:extLst>
              </a:tr>
            </a:tbl>
          </a:graphicData>
        </a:graphic>
      </p:graphicFrame>
    </p:spTree>
    <p:extLst>
      <p:ext uri="{BB962C8B-B14F-4D97-AF65-F5344CB8AC3E}">
        <p14:creationId xmlns:p14="http://schemas.microsoft.com/office/powerpoint/2010/main" val="343837376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占位符 4" descr="C:\Users\Administrator\Desktop\同济图片\微信图片_2019122716120614.jpg微信图片_2019122716120614"/>
          <p:cNvPicPr>
            <a:picLocks noGrp="1" noChangeAspect="1"/>
          </p:cNvPicPr>
          <p:nvPr/>
        </p:nvPicPr>
        <p:blipFill>
          <a:blip r:embed="rId4"/>
          <a:srcRect/>
          <a:stretch>
            <a:fillRect/>
          </a:stretch>
        </p:blipFill>
        <p:spPr>
          <a:xfrm rot="10800000" flipH="1" flipV="1">
            <a:off x="2364740" y="0"/>
            <a:ext cx="6792595" cy="3820795"/>
          </a:xfrm>
          <a:custGeom>
            <a:avLst/>
            <a:gdLst>
              <a:gd name="connsiteX0" fmla="*/ 0 w 8396288"/>
              <a:gd name="connsiteY0" fmla="*/ 0 h 6865938"/>
              <a:gd name="connsiteX1" fmla="*/ 8396288 w 8396288"/>
              <a:gd name="connsiteY1" fmla="*/ 0 h 6865938"/>
              <a:gd name="connsiteX2" fmla="*/ 8396288 w 8396288"/>
              <a:gd name="connsiteY2" fmla="*/ 6865938 h 6865938"/>
            </a:gdLst>
            <a:ahLst/>
            <a:cxnLst>
              <a:cxn ang="0">
                <a:pos x="connsiteX0" y="connsiteY0"/>
              </a:cxn>
              <a:cxn ang="0">
                <a:pos x="connsiteX1" y="connsiteY1"/>
              </a:cxn>
              <a:cxn ang="0">
                <a:pos x="connsiteX2" y="connsiteY2"/>
              </a:cxn>
            </a:cxnLst>
            <a:rect l="l" t="t" r="r" b="b"/>
            <a:pathLst>
              <a:path w="8396288" h="6865938">
                <a:moveTo>
                  <a:pt x="0" y="0"/>
                </a:moveTo>
                <a:lnTo>
                  <a:pt x="8396288" y="0"/>
                </a:lnTo>
                <a:lnTo>
                  <a:pt x="8396288" y="6865938"/>
                </a:lnTo>
                <a:close/>
              </a:path>
            </a:pathLst>
          </a:custGeom>
          <a:solidFill>
            <a:schemeClr val="bg2">
              <a:lumMod val="10000"/>
              <a:lumOff val="90000"/>
            </a:schemeClr>
          </a:solidFill>
        </p:spPr>
      </p:pic>
      <p:sp>
        <p:nvSpPr>
          <p:cNvPr id="67" name="等腰三角形 11"/>
          <p:cNvSpPr/>
          <p:nvPr/>
        </p:nvSpPr>
        <p:spPr>
          <a:xfrm>
            <a:off x="7432395" y="-433042"/>
            <a:ext cx="1843522" cy="1589243"/>
          </a:xfrm>
          <a:prstGeom prst="triangl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7" name="矩形 26"/>
          <p:cNvSpPr/>
          <p:nvPr/>
        </p:nvSpPr>
        <p:spPr>
          <a:xfrm>
            <a:off x="2528057" y="2796169"/>
            <a:ext cx="2898501" cy="553870"/>
          </a:xfrm>
          <a:prstGeom prst="rect">
            <a:avLst/>
          </a:prstGeom>
        </p:spPr>
        <p:txBody>
          <a:bodyPr lIns="0" tIns="0" rIns="0" bIns="0">
            <a:spAutoFit/>
          </a:bodyPr>
          <a:lstStyle/>
          <a:p>
            <a:pPr eaLnBrk="1" hangingPunct="1">
              <a:defRPr/>
            </a:pPr>
            <a:r>
              <a:rPr lang="zh-CN" altLang="en-US" sz="3600" b="1" noProof="1">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系统测试</a:t>
            </a:r>
          </a:p>
        </p:txBody>
      </p:sp>
      <p:grpSp>
        <p:nvGrpSpPr>
          <p:cNvPr id="30" name="组合 29"/>
          <p:cNvGrpSpPr/>
          <p:nvPr/>
        </p:nvGrpSpPr>
        <p:grpSpPr>
          <a:xfrm>
            <a:off x="1099979" y="2732744"/>
            <a:ext cx="925071" cy="925071"/>
            <a:chOff x="3613705" y="2612219"/>
            <a:chExt cx="1495676" cy="1495676"/>
          </a:xfrm>
        </p:grpSpPr>
        <p:sp>
          <p:nvSpPr>
            <p:cNvPr id="31" name="矩形 30"/>
            <p:cNvSpPr/>
            <p:nvPr/>
          </p:nvSpPr>
          <p:spPr>
            <a:xfrm rot="18900000">
              <a:off x="3613705" y="2612219"/>
              <a:ext cx="1495676" cy="149567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32" name="MH_Others_1"/>
            <p:cNvSpPr txBox="1"/>
            <p:nvPr>
              <p:custDataLst>
                <p:tags r:id="rId1"/>
              </p:custDataLst>
            </p:nvPr>
          </p:nvSpPr>
          <p:spPr>
            <a:xfrm>
              <a:off x="3734451" y="2832978"/>
              <a:ext cx="1258866" cy="1007473"/>
            </a:xfrm>
            <a:prstGeom prst="rect">
              <a:avLst/>
            </a:prstGeom>
            <a:noFill/>
          </p:spPr>
          <p:txBody>
            <a:bodyPr vert="horz" wrap="square" lIns="0" tIns="0" rIns="0" bIns="0" anchor="ctr">
              <a:spAutoFit/>
            </a:bodyPr>
            <a:lstStyle/>
            <a:p>
              <a:pPr algn="ctr" eaLnBrk="1" hangingPunct="1">
                <a:defRPr/>
              </a:pPr>
              <a:r>
                <a:rPr lang="en-US" altLang="zh-CN" sz="4050" b="1" noProof="1">
                  <a:solidFill>
                    <a:schemeClr val="bg1"/>
                  </a:solidFill>
                  <a:latin typeface="Arial" panose="020B0604020202020204" pitchFamily="34" charset="0"/>
                  <a:ea typeface="微软雅黑" panose="020B0503020204020204" pitchFamily="34" charset="-122"/>
                  <a:sym typeface="Arial" panose="020B0604020202020204" pitchFamily="34" charset="0"/>
                </a:rPr>
                <a:t>08</a:t>
              </a:r>
              <a:endParaRPr lang="zh-CN" altLang="en-US" sz="4050" b="1" noProof="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grpSp>
    </p:spTree>
    <p:extLst>
      <p:ext uri="{BB962C8B-B14F-4D97-AF65-F5344CB8AC3E}">
        <p14:creationId xmlns:p14="http://schemas.microsoft.com/office/powerpoint/2010/main" val="107936201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p:stCondLst>
                                    <p:cond delay="0"/>
                                  </p:stCondLst>
                                  <p:childTnLst>
                                    <p:set>
                                      <p:cBhvr>
                                        <p:cTn id="6" dur="1" fill="hold">
                                          <p:stCondLst>
                                            <p:cond delay="0"/>
                                          </p:stCondLst>
                                        </p:cTn>
                                        <p:tgtEl>
                                          <p:spTgt spid="67"/>
                                        </p:tgtEl>
                                        <p:attrNameLst>
                                          <p:attrName>style.visibility</p:attrName>
                                        </p:attrNameLst>
                                      </p:cBhvr>
                                      <p:to>
                                        <p:strVal val="visible"/>
                                      </p:to>
                                    </p:set>
                                    <p:animEffect transition="in" filter="fade">
                                      <p:cBhvr>
                                        <p:cTn id="7" dur="1250"/>
                                        <p:tgtEl>
                                          <p:spTgt spid="67"/>
                                        </p:tgtEl>
                                      </p:cBhvr>
                                    </p:animEffect>
                                    <p:anim calcmode="lin" valueType="num">
                                      <p:cBhvr>
                                        <p:cTn id="8" dur="1250" fill="hold"/>
                                        <p:tgtEl>
                                          <p:spTgt spid="67"/>
                                        </p:tgtEl>
                                        <p:attrNameLst>
                                          <p:attrName>ppt_x</p:attrName>
                                        </p:attrNameLst>
                                      </p:cBhvr>
                                      <p:tavLst>
                                        <p:tav tm="0">
                                          <p:val>
                                            <p:strVal val="#ppt_x"/>
                                          </p:val>
                                        </p:tav>
                                        <p:tav tm="100000">
                                          <p:val>
                                            <p:strVal val="#ppt_x"/>
                                          </p:val>
                                        </p:tav>
                                      </p:tavLst>
                                    </p:anim>
                                    <p:anim calcmode="lin" valueType="num">
                                      <p:cBhvr>
                                        <p:cTn id="9" dur="1125" decel="100000" fill="hold"/>
                                        <p:tgtEl>
                                          <p:spTgt spid="67"/>
                                        </p:tgtEl>
                                        <p:attrNameLst>
                                          <p:attrName>ppt_y</p:attrName>
                                        </p:attrNameLst>
                                      </p:cBhvr>
                                      <p:tavLst>
                                        <p:tav tm="0">
                                          <p:val>
                                            <p:strVal val="#ppt_y+1"/>
                                          </p:val>
                                        </p:tav>
                                        <p:tav tm="100000">
                                          <p:val>
                                            <p:strVal val="#ppt_y-.03"/>
                                          </p:val>
                                        </p:tav>
                                      </p:tavLst>
                                    </p:anim>
                                    <p:anim calcmode="lin" valueType="num">
                                      <p:cBhvr>
                                        <p:cTn id="10" dur="125" accel="100000" fill="hold">
                                          <p:stCondLst>
                                            <p:cond delay="1125"/>
                                          </p:stCondLst>
                                        </p:cTn>
                                        <p:tgtEl>
                                          <p:spTgt spid="67"/>
                                        </p:tgtEl>
                                        <p:attrNameLst>
                                          <p:attrName>ppt_y</p:attrName>
                                        </p:attrNameLst>
                                      </p:cBhvr>
                                      <p:tavLst>
                                        <p:tav tm="0">
                                          <p:val>
                                            <p:strVal val="#ppt_y-.03"/>
                                          </p:val>
                                        </p:tav>
                                        <p:tav tm="100000">
                                          <p:val>
                                            <p:strVal val="#ppt_y"/>
                                          </p:val>
                                        </p:tav>
                                      </p:tavLst>
                                    </p:anim>
                                  </p:childTnLst>
                                </p:cTn>
                              </p:par>
                            </p:childTnLst>
                          </p:cTn>
                        </p:par>
                        <p:par>
                          <p:cTn id="11" fill="hold">
                            <p:stCondLst>
                              <p:cond delay="1500"/>
                            </p:stCondLst>
                            <p:childTnLst>
                              <p:par>
                                <p:cTn id="12" presetID="2" presetClass="entr" presetSubtype="1" fill="hold" nodeType="afterEffect">
                                  <p:stCondLst>
                                    <p:cond delay="0"/>
                                  </p:stCondLst>
                                  <p:childTnLst>
                                    <p:set>
                                      <p:cBhvr>
                                        <p:cTn id="13" dur="1" fill="hold">
                                          <p:stCondLst>
                                            <p:cond delay="0"/>
                                          </p:stCondLst>
                                        </p:cTn>
                                        <p:tgtEl>
                                          <p:spTgt spid="30"/>
                                        </p:tgtEl>
                                        <p:attrNameLst>
                                          <p:attrName>style.visibility</p:attrName>
                                        </p:attrNameLst>
                                      </p:cBhvr>
                                      <p:to>
                                        <p:strVal val="visible"/>
                                      </p:to>
                                    </p:set>
                                    <p:anim calcmode="lin" valueType="num">
                                      <p:cBhvr additive="base">
                                        <p:cTn id="14" dur="500" fill="hold"/>
                                        <p:tgtEl>
                                          <p:spTgt spid="30"/>
                                        </p:tgtEl>
                                        <p:attrNameLst>
                                          <p:attrName>ppt_x</p:attrName>
                                        </p:attrNameLst>
                                      </p:cBhvr>
                                      <p:tavLst>
                                        <p:tav tm="0">
                                          <p:val>
                                            <p:strVal val="#ppt_x"/>
                                          </p:val>
                                        </p:tav>
                                        <p:tav tm="100000">
                                          <p:val>
                                            <p:strVal val="#ppt_x"/>
                                          </p:val>
                                        </p:tav>
                                      </p:tavLst>
                                    </p:anim>
                                    <p:anim calcmode="lin" valueType="num">
                                      <p:cBhvr additive="base">
                                        <p:cTn id="15" dur="500" fill="hold"/>
                                        <p:tgtEl>
                                          <p:spTgt spid="30"/>
                                        </p:tgtEl>
                                        <p:attrNameLst>
                                          <p:attrName>ppt_y</p:attrName>
                                        </p:attrNameLst>
                                      </p:cBhvr>
                                      <p:tavLst>
                                        <p:tav tm="0">
                                          <p:val>
                                            <p:strVal val="0-#ppt_h/2"/>
                                          </p:val>
                                        </p:tav>
                                        <p:tav tm="100000">
                                          <p:val>
                                            <p:strVal val="#ppt_y"/>
                                          </p:val>
                                        </p:tav>
                                      </p:tavLst>
                                    </p:anim>
                                  </p:childTnLst>
                                </p:cTn>
                              </p:par>
                            </p:childTnLst>
                          </p:cTn>
                        </p:par>
                        <p:par>
                          <p:cTn id="16" fill="hold">
                            <p:stCondLst>
                              <p:cond delay="2000"/>
                            </p:stCondLst>
                            <p:childTnLst>
                              <p:par>
                                <p:cTn id="17" presetID="23" presetClass="entr" presetSubtype="32" fill="hold" grpId="0" nodeType="afterEffect">
                                  <p:stCondLst>
                                    <p:cond delay="0"/>
                                  </p:stCondLst>
                                  <p:childTnLst>
                                    <p:set>
                                      <p:cBhvr>
                                        <p:cTn id="18" dur="1" fill="hold">
                                          <p:stCondLst>
                                            <p:cond delay="0"/>
                                          </p:stCondLst>
                                        </p:cTn>
                                        <p:tgtEl>
                                          <p:spTgt spid="27"/>
                                        </p:tgtEl>
                                        <p:attrNameLst>
                                          <p:attrName>style.visibility</p:attrName>
                                        </p:attrNameLst>
                                      </p:cBhvr>
                                      <p:to>
                                        <p:strVal val="visible"/>
                                      </p:to>
                                    </p:set>
                                    <p:anim calcmode="lin" valueType="num">
                                      <p:cBhvr>
                                        <p:cTn id="19" dur="500" fill="hold"/>
                                        <p:tgtEl>
                                          <p:spTgt spid="27"/>
                                        </p:tgtEl>
                                        <p:attrNameLst>
                                          <p:attrName>ppt_w</p:attrName>
                                        </p:attrNameLst>
                                      </p:cBhvr>
                                      <p:tavLst>
                                        <p:tav tm="0">
                                          <p:val>
                                            <p:strVal val="4*#ppt_w"/>
                                          </p:val>
                                        </p:tav>
                                        <p:tav tm="100000">
                                          <p:val>
                                            <p:strVal val="#ppt_w"/>
                                          </p:val>
                                        </p:tav>
                                      </p:tavLst>
                                    </p:anim>
                                    <p:anim calcmode="lin" valueType="num">
                                      <p:cBhvr>
                                        <p:cTn id="20" dur="500" fill="hold"/>
                                        <p:tgtEl>
                                          <p:spTgt spid="27"/>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animBg="1"/>
      <p:bldP spid="2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占位符 4" descr="C:\Users\Administrator\Desktop\同济图片\微信图片_2019122716120614.jpg微信图片_2019122716120614"/>
          <p:cNvPicPr>
            <a:picLocks noGrp="1" noChangeAspect="1"/>
          </p:cNvPicPr>
          <p:nvPr/>
        </p:nvPicPr>
        <p:blipFill>
          <a:blip r:embed="rId4"/>
          <a:srcRect/>
          <a:stretch>
            <a:fillRect/>
          </a:stretch>
        </p:blipFill>
        <p:spPr>
          <a:xfrm rot="10800000" flipH="1" flipV="1">
            <a:off x="2364740" y="0"/>
            <a:ext cx="6792595" cy="3820795"/>
          </a:xfrm>
          <a:custGeom>
            <a:avLst/>
            <a:gdLst>
              <a:gd name="connsiteX0" fmla="*/ 0 w 8396288"/>
              <a:gd name="connsiteY0" fmla="*/ 0 h 6865938"/>
              <a:gd name="connsiteX1" fmla="*/ 8396288 w 8396288"/>
              <a:gd name="connsiteY1" fmla="*/ 0 h 6865938"/>
              <a:gd name="connsiteX2" fmla="*/ 8396288 w 8396288"/>
              <a:gd name="connsiteY2" fmla="*/ 6865938 h 6865938"/>
            </a:gdLst>
            <a:ahLst/>
            <a:cxnLst>
              <a:cxn ang="0">
                <a:pos x="connsiteX0" y="connsiteY0"/>
              </a:cxn>
              <a:cxn ang="0">
                <a:pos x="connsiteX1" y="connsiteY1"/>
              </a:cxn>
              <a:cxn ang="0">
                <a:pos x="connsiteX2" y="connsiteY2"/>
              </a:cxn>
            </a:cxnLst>
            <a:rect l="l" t="t" r="r" b="b"/>
            <a:pathLst>
              <a:path w="8396288" h="6865938">
                <a:moveTo>
                  <a:pt x="0" y="0"/>
                </a:moveTo>
                <a:lnTo>
                  <a:pt x="8396288" y="0"/>
                </a:lnTo>
                <a:lnTo>
                  <a:pt x="8396288" y="6865938"/>
                </a:lnTo>
                <a:close/>
              </a:path>
            </a:pathLst>
          </a:custGeom>
          <a:solidFill>
            <a:schemeClr val="bg2">
              <a:lumMod val="10000"/>
              <a:lumOff val="90000"/>
            </a:schemeClr>
          </a:solidFill>
        </p:spPr>
      </p:pic>
      <p:sp>
        <p:nvSpPr>
          <p:cNvPr id="67" name="等腰三角形 11"/>
          <p:cNvSpPr/>
          <p:nvPr/>
        </p:nvSpPr>
        <p:spPr>
          <a:xfrm>
            <a:off x="7432395" y="-433042"/>
            <a:ext cx="1843522" cy="1589243"/>
          </a:xfrm>
          <a:prstGeom prst="triangl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7" name="矩形 26"/>
          <p:cNvSpPr/>
          <p:nvPr/>
        </p:nvSpPr>
        <p:spPr>
          <a:xfrm>
            <a:off x="2528057" y="2796169"/>
            <a:ext cx="2898501" cy="553870"/>
          </a:xfrm>
          <a:prstGeom prst="rect">
            <a:avLst/>
          </a:prstGeom>
        </p:spPr>
        <p:txBody>
          <a:bodyPr lIns="0" tIns="0" rIns="0" bIns="0">
            <a:spAutoFit/>
          </a:bodyPr>
          <a:lstStyle/>
          <a:p>
            <a:pPr eaLnBrk="1" hangingPunct="1">
              <a:defRPr/>
            </a:pPr>
            <a:r>
              <a:rPr lang="zh-CN" altLang="en-US" sz="3600" b="1" noProof="1">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背景</a:t>
            </a:r>
          </a:p>
        </p:txBody>
      </p:sp>
      <p:grpSp>
        <p:nvGrpSpPr>
          <p:cNvPr id="30" name="组合 29"/>
          <p:cNvGrpSpPr/>
          <p:nvPr/>
        </p:nvGrpSpPr>
        <p:grpSpPr>
          <a:xfrm>
            <a:off x="1099979" y="2732744"/>
            <a:ext cx="925071" cy="925071"/>
            <a:chOff x="3613705" y="2612219"/>
            <a:chExt cx="1495676" cy="1495676"/>
          </a:xfrm>
        </p:grpSpPr>
        <p:sp>
          <p:nvSpPr>
            <p:cNvPr id="31" name="矩形 30"/>
            <p:cNvSpPr/>
            <p:nvPr/>
          </p:nvSpPr>
          <p:spPr>
            <a:xfrm rot="18900000">
              <a:off x="3613705" y="2612219"/>
              <a:ext cx="1495676" cy="149567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32" name="MH_Others_1"/>
            <p:cNvSpPr txBox="1"/>
            <p:nvPr>
              <p:custDataLst>
                <p:tags r:id="rId1"/>
              </p:custDataLst>
            </p:nvPr>
          </p:nvSpPr>
          <p:spPr>
            <a:xfrm>
              <a:off x="3734451" y="2832978"/>
              <a:ext cx="1258866" cy="1007473"/>
            </a:xfrm>
            <a:prstGeom prst="rect">
              <a:avLst/>
            </a:prstGeom>
            <a:noFill/>
          </p:spPr>
          <p:txBody>
            <a:bodyPr vert="horz" wrap="square" lIns="0" tIns="0" rIns="0" bIns="0" anchor="ctr">
              <a:spAutoFit/>
            </a:bodyPr>
            <a:lstStyle/>
            <a:p>
              <a:pPr algn="ctr" eaLnBrk="1" hangingPunct="1">
                <a:defRPr/>
              </a:pPr>
              <a:r>
                <a:rPr lang="en-US" altLang="zh-CN" sz="4050" b="1" noProof="1">
                  <a:solidFill>
                    <a:schemeClr val="bg1"/>
                  </a:solidFill>
                  <a:latin typeface="Arial" panose="020B0604020202020204" pitchFamily="34" charset="0"/>
                  <a:ea typeface="微软雅黑" panose="020B0503020204020204" pitchFamily="34" charset="-122"/>
                  <a:sym typeface="Arial" panose="020B0604020202020204" pitchFamily="34" charset="0"/>
                </a:rPr>
                <a:t>01</a:t>
              </a:r>
              <a:endParaRPr lang="zh-CN" altLang="en-US" sz="4050" b="1" noProof="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gr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p:stCondLst>
                                    <p:cond delay="0"/>
                                  </p:stCondLst>
                                  <p:childTnLst>
                                    <p:set>
                                      <p:cBhvr>
                                        <p:cTn id="6" dur="1" fill="hold">
                                          <p:stCondLst>
                                            <p:cond delay="0"/>
                                          </p:stCondLst>
                                        </p:cTn>
                                        <p:tgtEl>
                                          <p:spTgt spid="67"/>
                                        </p:tgtEl>
                                        <p:attrNameLst>
                                          <p:attrName>style.visibility</p:attrName>
                                        </p:attrNameLst>
                                      </p:cBhvr>
                                      <p:to>
                                        <p:strVal val="visible"/>
                                      </p:to>
                                    </p:set>
                                    <p:animEffect transition="in" filter="fade">
                                      <p:cBhvr>
                                        <p:cTn id="7" dur="1250"/>
                                        <p:tgtEl>
                                          <p:spTgt spid="67"/>
                                        </p:tgtEl>
                                      </p:cBhvr>
                                    </p:animEffect>
                                    <p:anim calcmode="lin" valueType="num">
                                      <p:cBhvr>
                                        <p:cTn id="8" dur="1250" fill="hold"/>
                                        <p:tgtEl>
                                          <p:spTgt spid="67"/>
                                        </p:tgtEl>
                                        <p:attrNameLst>
                                          <p:attrName>ppt_x</p:attrName>
                                        </p:attrNameLst>
                                      </p:cBhvr>
                                      <p:tavLst>
                                        <p:tav tm="0">
                                          <p:val>
                                            <p:strVal val="#ppt_x"/>
                                          </p:val>
                                        </p:tav>
                                        <p:tav tm="100000">
                                          <p:val>
                                            <p:strVal val="#ppt_x"/>
                                          </p:val>
                                        </p:tav>
                                      </p:tavLst>
                                    </p:anim>
                                    <p:anim calcmode="lin" valueType="num">
                                      <p:cBhvr>
                                        <p:cTn id="9" dur="1125" decel="100000" fill="hold"/>
                                        <p:tgtEl>
                                          <p:spTgt spid="67"/>
                                        </p:tgtEl>
                                        <p:attrNameLst>
                                          <p:attrName>ppt_y</p:attrName>
                                        </p:attrNameLst>
                                      </p:cBhvr>
                                      <p:tavLst>
                                        <p:tav tm="0">
                                          <p:val>
                                            <p:strVal val="#ppt_y+1"/>
                                          </p:val>
                                        </p:tav>
                                        <p:tav tm="100000">
                                          <p:val>
                                            <p:strVal val="#ppt_y-.03"/>
                                          </p:val>
                                        </p:tav>
                                      </p:tavLst>
                                    </p:anim>
                                    <p:anim calcmode="lin" valueType="num">
                                      <p:cBhvr>
                                        <p:cTn id="10" dur="125" accel="100000" fill="hold">
                                          <p:stCondLst>
                                            <p:cond delay="1125"/>
                                          </p:stCondLst>
                                        </p:cTn>
                                        <p:tgtEl>
                                          <p:spTgt spid="67"/>
                                        </p:tgtEl>
                                        <p:attrNameLst>
                                          <p:attrName>ppt_y</p:attrName>
                                        </p:attrNameLst>
                                      </p:cBhvr>
                                      <p:tavLst>
                                        <p:tav tm="0">
                                          <p:val>
                                            <p:strVal val="#ppt_y-.03"/>
                                          </p:val>
                                        </p:tav>
                                        <p:tav tm="100000">
                                          <p:val>
                                            <p:strVal val="#ppt_y"/>
                                          </p:val>
                                        </p:tav>
                                      </p:tavLst>
                                    </p:anim>
                                  </p:childTnLst>
                                </p:cTn>
                              </p:par>
                            </p:childTnLst>
                          </p:cTn>
                        </p:par>
                        <p:par>
                          <p:cTn id="11" fill="hold">
                            <p:stCondLst>
                              <p:cond delay="1500"/>
                            </p:stCondLst>
                            <p:childTnLst>
                              <p:par>
                                <p:cTn id="12" presetID="2" presetClass="entr" presetSubtype="1" fill="hold" nodeType="afterEffect">
                                  <p:stCondLst>
                                    <p:cond delay="0"/>
                                  </p:stCondLst>
                                  <p:childTnLst>
                                    <p:set>
                                      <p:cBhvr>
                                        <p:cTn id="13" dur="1" fill="hold">
                                          <p:stCondLst>
                                            <p:cond delay="0"/>
                                          </p:stCondLst>
                                        </p:cTn>
                                        <p:tgtEl>
                                          <p:spTgt spid="30"/>
                                        </p:tgtEl>
                                        <p:attrNameLst>
                                          <p:attrName>style.visibility</p:attrName>
                                        </p:attrNameLst>
                                      </p:cBhvr>
                                      <p:to>
                                        <p:strVal val="visible"/>
                                      </p:to>
                                    </p:set>
                                    <p:anim calcmode="lin" valueType="num">
                                      <p:cBhvr additive="base">
                                        <p:cTn id="14" dur="500" fill="hold"/>
                                        <p:tgtEl>
                                          <p:spTgt spid="30"/>
                                        </p:tgtEl>
                                        <p:attrNameLst>
                                          <p:attrName>ppt_x</p:attrName>
                                        </p:attrNameLst>
                                      </p:cBhvr>
                                      <p:tavLst>
                                        <p:tav tm="0">
                                          <p:val>
                                            <p:strVal val="#ppt_x"/>
                                          </p:val>
                                        </p:tav>
                                        <p:tav tm="100000">
                                          <p:val>
                                            <p:strVal val="#ppt_x"/>
                                          </p:val>
                                        </p:tav>
                                      </p:tavLst>
                                    </p:anim>
                                    <p:anim calcmode="lin" valueType="num">
                                      <p:cBhvr additive="base">
                                        <p:cTn id="15" dur="500" fill="hold"/>
                                        <p:tgtEl>
                                          <p:spTgt spid="30"/>
                                        </p:tgtEl>
                                        <p:attrNameLst>
                                          <p:attrName>ppt_y</p:attrName>
                                        </p:attrNameLst>
                                      </p:cBhvr>
                                      <p:tavLst>
                                        <p:tav tm="0">
                                          <p:val>
                                            <p:strVal val="0-#ppt_h/2"/>
                                          </p:val>
                                        </p:tav>
                                        <p:tav tm="100000">
                                          <p:val>
                                            <p:strVal val="#ppt_y"/>
                                          </p:val>
                                        </p:tav>
                                      </p:tavLst>
                                    </p:anim>
                                  </p:childTnLst>
                                </p:cTn>
                              </p:par>
                            </p:childTnLst>
                          </p:cTn>
                        </p:par>
                        <p:par>
                          <p:cTn id="16" fill="hold">
                            <p:stCondLst>
                              <p:cond delay="2000"/>
                            </p:stCondLst>
                            <p:childTnLst>
                              <p:par>
                                <p:cTn id="17" presetID="23" presetClass="entr" presetSubtype="32" fill="hold" grpId="0" nodeType="afterEffect">
                                  <p:stCondLst>
                                    <p:cond delay="0"/>
                                  </p:stCondLst>
                                  <p:childTnLst>
                                    <p:set>
                                      <p:cBhvr>
                                        <p:cTn id="18" dur="1" fill="hold">
                                          <p:stCondLst>
                                            <p:cond delay="0"/>
                                          </p:stCondLst>
                                        </p:cTn>
                                        <p:tgtEl>
                                          <p:spTgt spid="27"/>
                                        </p:tgtEl>
                                        <p:attrNameLst>
                                          <p:attrName>style.visibility</p:attrName>
                                        </p:attrNameLst>
                                      </p:cBhvr>
                                      <p:to>
                                        <p:strVal val="visible"/>
                                      </p:to>
                                    </p:set>
                                    <p:anim calcmode="lin" valueType="num">
                                      <p:cBhvr>
                                        <p:cTn id="19" dur="500" fill="hold"/>
                                        <p:tgtEl>
                                          <p:spTgt spid="27"/>
                                        </p:tgtEl>
                                        <p:attrNameLst>
                                          <p:attrName>ppt_w</p:attrName>
                                        </p:attrNameLst>
                                      </p:cBhvr>
                                      <p:tavLst>
                                        <p:tav tm="0">
                                          <p:val>
                                            <p:strVal val="4*#ppt_w"/>
                                          </p:val>
                                        </p:tav>
                                        <p:tav tm="100000">
                                          <p:val>
                                            <p:strVal val="#ppt_w"/>
                                          </p:val>
                                        </p:tav>
                                      </p:tavLst>
                                    </p:anim>
                                    <p:anim calcmode="lin" valueType="num">
                                      <p:cBhvr>
                                        <p:cTn id="20" dur="500" fill="hold"/>
                                        <p:tgtEl>
                                          <p:spTgt spid="27"/>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animBg="1"/>
      <p:bldP spid="27" grpId="0"/>
    </p:bld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grpSp>
        <p:nvGrpSpPr>
          <p:cNvPr id="20" name="组合 19"/>
          <p:cNvGrpSpPr/>
          <p:nvPr/>
        </p:nvGrpSpPr>
        <p:grpSpPr>
          <a:xfrm>
            <a:off x="2714538" y="340191"/>
            <a:ext cx="6139168" cy="129804"/>
            <a:chOff x="2713964" y="340296"/>
            <a:chExt cx="6141063" cy="129844"/>
          </a:xfrm>
        </p:grpSpPr>
        <p:cxnSp>
          <p:nvCxnSpPr>
            <p:cNvPr id="21" name="直接连接符 20"/>
            <p:cNvCxnSpPr>
              <a:endCxn id="22" idx="3"/>
            </p:cNvCxnSpPr>
            <p:nvPr/>
          </p:nvCxnSpPr>
          <p:spPr>
            <a:xfrm flipH="1">
              <a:off x="2843808" y="405218"/>
              <a:ext cx="6011219" cy="0"/>
            </a:xfrm>
            <a:prstGeom prst="line">
              <a:avLst/>
            </a:prstGeom>
            <a:ln>
              <a:solidFill>
                <a:schemeClr val="tx2">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2" name="矩形 21"/>
            <p:cNvSpPr/>
            <p:nvPr/>
          </p:nvSpPr>
          <p:spPr>
            <a:xfrm>
              <a:off x="2713964" y="340296"/>
              <a:ext cx="129844" cy="129844"/>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grpSp>
      <p:sp>
        <p:nvSpPr>
          <p:cNvPr id="23" name="KSO_GT1.1.1"/>
          <p:cNvSpPr txBox="1"/>
          <p:nvPr/>
        </p:nvSpPr>
        <p:spPr>
          <a:xfrm>
            <a:off x="1439955" y="308574"/>
            <a:ext cx="1190258" cy="247574"/>
          </a:xfrm>
          <a:prstGeom prst="rect">
            <a:avLst/>
          </a:prstGeom>
          <a:noFill/>
          <a:ln>
            <a:noFill/>
          </a:ln>
        </p:spPr>
        <p:txBody>
          <a:bodyPr lIns="0" tIns="0" rIns="0" bIns="0"/>
          <a:lstStyle>
            <a:lvl1pPr defTabSz="464820">
              <a:defRPr sz="1400">
                <a:solidFill>
                  <a:schemeClr val="tx1"/>
                </a:solidFill>
                <a:latin typeface="微软雅黑" panose="020B0503020204020204" pitchFamily="34" charset="-122"/>
                <a:ea typeface="微软雅黑" panose="020B0503020204020204" pitchFamily="34" charset="-122"/>
              </a:defRPr>
            </a:lvl1pPr>
            <a:lvl2pPr marL="755650" indent="-290830" defTabSz="464820">
              <a:defRPr sz="1400">
                <a:solidFill>
                  <a:schemeClr val="tx1"/>
                </a:solidFill>
                <a:latin typeface="微软雅黑" panose="020B0503020204020204" pitchFamily="34" charset="-122"/>
                <a:ea typeface="微软雅黑" panose="020B0503020204020204" pitchFamily="34" charset="-122"/>
              </a:defRPr>
            </a:lvl2pPr>
            <a:lvl3pPr marL="1160780" indent="-230505" defTabSz="464820">
              <a:defRPr sz="1400">
                <a:solidFill>
                  <a:schemeClr val="tx1"/>
                </a:solidFill>
                <a:latin typeface="微软雅黑" panose="020B0503020204020204" pitchFamily="34" charset="-122"/>
                <a:ea typeface="微软雅黑" panose="020B0503020204020204" pitchFamily="34" charset="-122"/>
              </a:defRPr>
            </a:lvl3pPr>
            <a:lvl4pPr marL="1625600" indent="-230505" defTabSz="464820">
              <a:defRPr sz="1400">
                <a:solidFill>
                  <a:schemeClr val="tx1"/>
                </a:solidFill>
                <a:latin typeface="微软雅黑" panose="020B0503020204020204" pitchFamily="34" charset="-122"/>
                <a:ea typeface="微软雅黑" panose="020B0503020204020204" pitchFamily="34" charset="-122"/>
              </a:defRPr>
            </a:lvl4pPr>
            <a:lvl5pPr marL="2091055" indent="-231775" defTabSz="464820">
              <a:defRPr sz="1400">
                <a:solidFill>
                  <a:schemeClr val="tx1"/>
                </a:solidFill>
                <a:latin typeface="微软雅黑" panose="020B0503020204020204" pitchFamily="34" charset="-122"/>
                <a:ea typeface="微软雅黑" panose="020B0503020204020204" pitchFamily="34" charset="-122"/>
              </a:defRPr>
            </a:lvl5pPr>
            <a:lvl6pPr marL="2548255" indent="-231775" algn="ctr" defTabSz="464820" eaLnBrk="0" fontAlgn="ctr" hangingPunct="0">
              <a:spcBef>
                <a:spcPct val="0"/>
              </a:spcBef>
              <a:spcAft>
                <a:spcPct val="0"/>
              </a:spcAft>
              <a:buClr>
                <a:srgbClr val="FF0000"/>
              </a:buClr>
              <a:buSzPct val="70000"/>
              <a:buFont typeface="Arial" panose="020B0604020202020204" pitchFamily="34" charset="0"/>
              <a:defRPr sz="1400">
                <a:solidFill>
                  <a:schemeClr val="tx1"/>
                </a:solidFill>
                <a:latin typeface="微软雅黑" panose="020B0503020204020204" pitchFamily="34" charset="-122"/>
                <a:ea typeface="微软雅黑" panose="020B0503020204020204" pitchFamily="34" charset="-122"/>
              </a:defRPr>
            </a:lvl6pPr>
            <a:lvl7pPr marL="3005455" indent="-231775" algn="ctr" defTabSz="464820" eaLnBrk="0" fontAlgn="ctr" hangingPunct="0">
              <a:spcBef>
                <a:spcPct val="0"/>
              </a:spcBef>
              <a:spcAft>
                <a:spcPct val="0"/>
              </a:spcAft>
              <a:buClr>
                <a:srgbClr val="FF0000"/>
              </a:buClr>
              <a:buSzPct val="70000"/>
              <a:buFont typeface="Arial" panose="020B0604020202020204" pitchFamily="34" charset="0"/>
              <a:defRPr sz="1400">
                <a:solidFill>
                  <a:schemeClr val="tx1"/>
                </a:solidFill>
                <a:latin typeface="微软雅黑" panose="020B0503020204020204" pitchFamily="34" charset="-122"/>
                <a:ea typeface="微软雅黑" panose="020B0503020204020204" pitchFamily="34" charset="-122"/>
              </a:defRPr>
            </a:lvl7pPr>
            <a:lvl8pPr marL="3462655" indent="-231775" algn="ctr" defTabSz="464820" eaLnBrk="0" fontAlgn="ctr" hangingPunct="0">
              <a:spcBef>
                <a:spcPct val="0"/>
              </a:spcBef>
              <a:spcAft>
                <a:spcPct val="0"/>
              </a:spcAft>
              <a:buClr>
                <a:srgbClr val="FF0000"/>
              </a:buClr>
              <a:buSzPct val="70000"/>
              <a:buFont typeface="Arial" panose="020B0604020202020204" pitchFamily="34" charset="0"/>
              <a:defRPr sz="1400">
                <a:solidFill>
                  <a:schemeClr val="tx1"/>
                </a:solidFill>
                <a:latin typeface="微软雅黑" panose="020B0503020204020204" pitchFamily="34" charset="-122"/>
                <a:ea typeface="微软雅黑" panose="020B0503020204020204" pitchFamily="34" charset="-122"/>
              </a:defRPr>
            </a:lvl8pPr>
            <a:lvl9pPr marL="3919855" indent="-231775" algn="ctr" defTabSz="464820" eaLnBrk="0" fontAlgn="ctr" hangingPunct="0">
              <a:spcBef>
                <a:spcPct val="0"/>
              </a:spcBef>
              <a:spcAft>
                <a:spcPct val="0"/>
              </a:spcAft>
              <a:buClr>
                <a:srgbClr val="FF0000"/>
              </a:buClr>
              <a:buSzPct val="70000"/>
              <a:buFont typeface="Arial" panose="020B0604020202020204" pitchFamily="34" charset="0"/>
              <a:defRPr sz="1400">
                <a:solidFill>
                  <a:schemeClr val="tx1"/>
                </a:solidFill>
                <a:latin typeface="微软雅黑" panose="020B0503020204020204" pitchFamily="34" charset="-122"/>
                <a:ea typeface="微软雅黑" panose="020B0503020204020204" pitchFamily="34" charset="-122"/>
              </a:defRPr>
            </a:lvl9pPr>
          </a:lstStyle>
          <a:p>
            <a:pPr algn="ctr" eaLnBrk="1" fontAlgn="base" hangingPunct="1">
              <a:lnSpc>
                <a:spcPct val="120000"/>
              </a:lnSpc>
              <a:buClrTx/>
              <a:buSzTx/>
              <a:buFontTx/>
              <a:buNone/>
            </a:pPr>
            <a:r>
              <a:rPr lang="zh-CN" altLang="en-US" sz="1200" dirty="0">
                <a:solidFill>
                  <a:schemeClr val="tx1">
                    <a:lumMod val="50000"/>
                    <a:lumOff val="50000"/>
                  </a:schemeClr>
                </a:solidFill>
              </a:rPr>
              <a:t>系统测试</a:t>
            </a:r>
            <a:endParaRPr lang="en-US" altLang="zh-CN" sz="1200" dirty="0">
              <a:solidFill>
                <a:schemeClr val="tx1">
                  <a:lumMod val="50000"/>
                  <a:lumOff val="50000"/>
                </a:schemeClr>
              </a:solidFill>
            </a:endParaRPr>
          </a:p>
        </p:txBody>
      </p:sp>
      <p:sp>
        <p:nvSpPr>
          <p:cNvPr id="24" name="矩形 23"/>
          <p:cNvSpPr/>
          <p:nvPr/>
        </p:nvSpPr>
        <p:spPr>
          <a:xfrm>
            <a:off x="894034" y="302638"/>
            <a:ext cx="443787" cy="443787"/>
          </a:xfrm>
          <a:prstGeom prst="rect">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25" name="矩形 24"/>
          <p:cNvSpPr/>
          <p:nvPr/>
        </p:nvSpPr>
        <p:spPr>
          <a:xfrm>
            <a:off x="601482" y="135387"/>
            <a:ext cx="443787" cy="443787"/>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0" name="TextBox 99">
            <a:extLst>
              <a:ext uri="{FF2B5EF4-FFF2-40B4-BE49-F238E27FC236}">
                <a16:creationId xmlns:a16="http://schemas.microsoft.com/office/drawing/2014/main" id="{F870531D-8EC5-0D19-915B-C55F4E950358}"/>
              </a:ext>
            </a:extLst>
          </p:cNvPr>
          <p:cNvSpPr txBox="1"/>
          <p:nvPr/>
        </p:nvSpPr>
        <p:spPr>
          <a:xfrm>
            <a:off x="413397" y="837223"/>
            <a:ext cx="2301141" cy="487231"/>
          </a:xfrm>
          <a:prstGeom prst="rect">
            <a:avLst/>
          </a:prstGeom>
          <a:noFill/>
        </p:spPr>
        <p:txBody>
          <a:bodyPr wrap="square" lIns="68563" tIns="34281" rIns="68563" bIns="34281">
            <a:spAutoFit/>
          </a:bodyPr>
          <a:lstStyle>
            <a:lvl1pPr eaLnBrk="0" hangingPunct="0">
              <a:defRPr sz="3600">
                <a:solidFill>
                  <a:schemeClr val="tx1"/>
                </a:solidFill>
                <a:latin typeface="Lato Light" charset="0"/>
                <a:ea typeface="MS PGothic" panose="020B0600070205080204" pitchFamily="34" charset="-128"/>
              </a:defRPr>
            </a:lvl1pPr>
            <a:lvl2pPr marL="742950" indent="-285750" eaLnBrk="0" hangingPunct="0">
              <a:defRPr sz="3600">
                <a:solidFill>
                  <a:schemeClr val="tx1"/>
                </a:solidFill>
                <a:latin typeface="Lato Light" charset="0"/>
                <a:ea typeface="MS PGothic" panose="020B0600070205080204" pitchFamily="34" charset="-128"/>
              </a:defRPr>
            </a:lvl2pPr>
            <a:lvl3pPr marL="1143000" indent="-228600" eaLnBrk="0" hangingPunct="0">
              <a:defRPr sz="3600">
                <a:solidFill>
                  <a:schemeClr val="tx1"/>
                </a:solidFill>
                <a:latin typeface="Lato Light" charset="0"/>
                <a:ea typeface="MS PGothic" panose="020B0600070205080204" pitchFamily="34" charset="-128"/>
              </a:defRPr>
            </a:lvl3pPr>
            <a:lvl4pPr marL="1600200" indent="-228600" eaLnBrk="0" hangingPunct="0">
              <a:defRPr sz="3600">
                <a:solidFill>
                  <a:schemeClr val="tx1"/>
                </a:solidFill>
                <a:latin typeface="Lato Light" charset="0"/>
                <a:ea typeface="MS PGothic" panose="020B0600070205080204" pitchFamily="34" charset="-128"/>
              </a:defRPr>
            </a:lvl4pPr>
            <a:lvl5pPr marL="2057400" indent="-228600" eaLnBrk="0" hangingPunct="0">
              <a:defRPr sz="3600">
                <a:solidFill>
                  <a:schemeClr val="tx1"/>
                </a:solidFill>
                <a:latin typeface="Lato Light" charset="0"/>
                <a:ea typeface="MS PGothic" panose="020B0600070205080204" pitchFamily="34" charset="-128"/>
              </a:defRPr>
            </a:lvl5pPr>
            <a:lvl6pPr marL="2514600" indent="-228600" defTabSz="1826895" eaLnBrk="0" fontAlgn="base" hangingPunct="0">
              <a:spcBef>
                <a:spcPct val="0"/>
              </a:spcBef>
              <a:spcAft>
                <a:spcPct val="0"/>
              </a:spcAft>
              <a:defRPr sz="3600">
                <a:solidFill>
                  <a:schemeClr val="tx1"/>
                </a:solidFill>
                <a:latin typeface="Lato Light" charset="0"/>
                <a:ea typeface="MS PGothic" panose="020B0600070205080204" pitchFamily="34" charset="-128"/>
              </a:defRPr>
            </a:lvl6pPr>
            <a:lvl7pPr marL="2971800" indent="-228600" defTabSz="1826895" eaLnBrk="0" fontAlgn="base" hangingPunct="0">
              <a:spcBef>
                <a:spcPct val="0"/>
              </a:spcBef>
              <a:spcAft>
                <a:spcPct val="0"/>
              </a:spcAft>
              <a:defRPr sz="3600">
                <a:solidFill>
                  <a:schemeClr val="tx1"/>
                </a:solidFill>
                <a:latin typeface="Lato Light" charset="0"/>
                <a:ea typeface="MS PGothic" panose="020B0600070205080204" pitchFamily="34" charset="-128"/>
              </a:defRPr>
            </a:lvl7pPr>
            <a:lvl8pPr marL="3429000" indent="-228600" defTabSz="1826895" eaLnBrk="0" fontAlgn="base" hangingPunct="0">
              <a:spcBef>
                <a:spcPct val="0"/>
              </a:spcBef>
              <a:spcAft>
                <a:spcPct val="0"/>
              </a:spcAft>
              <a:defRPr sz="3600">
                <a:solidFill>
                  <a:schemeClr val="tx1"/>
                </a:solidFill>
                <a:latin typeface="Lato Light" charset="0"/>
                <a:ea typeface="MS PGothic" panose="020B0600070205080204" pitchFamily="34" charset="-128"/>
              </a:defRPr>
            </a:lvl8pPr>
            <a:lvl9pPr marL="3886200" indent="-228600" defTabSz="1826895" eaLnBrk="0" fontAlgn="base" hangingPunct="0">
              <a:spcBef>
                <a:spcPct val="0"/>
              </a:spcBef>
              <a:spcAft>
                <a:spcPct val="0"/>
              </a:spcAft>
              <a:defRPr sz="3600">
                <a:solidFill>
                  <a:schemeClr val="tx1"/>
                </a:solidFill>
                <a:latin typeface="Lato Light" charset="0"/>
                <a:ea typeface="MS PGothic" panose="020B0600070205080204" pitchFamily="34" charset="-128"/>
              </a:defRPr>
            </a:lvl9pPr>
          </a:lstStyle>
          <a:p>
            <a:pPr fontAlgn="base">
              <a:lnSpc>
                <a:spcPct val="125000"/>
              </a:lnSpc>
              <a:spcBef>
                <a:spcPct val="0"/>
              </a:spcBef>
              <a:spcAft>
                <a:spcPct val="0"/>
              </a:spcAft>
            </a:pPr>
            <a:r>
              <a:rPr lang="zh-CN" altLang="en-US" sz="2400" dirty="0">
                <a:solidFill>
                  <a:schemeClr val="tx1">
                    <a:lumMod val="75000"/>
                    <a:lumOff val="25000"/>
                  </a:schemeClr>
                </a:solidFill>
                <a:ea typeface="微软雅黑" panose="020B0503020204020204" pitchFamily="34" charset="-122"/>
              </a:rPr>
              <a:t>数据库性能测试</a:t>
            </a:r>
            <a:endParaRPr lang="en-US" altLang="zh-CN" sz="2400" dirty="0">
              <a:solidFill>
                <a:schemeClr val="tx1">
                  <a:lumMod val="75000"/>
                  <a:lumOff val="25000"/>
                </a:schemeClr>
              </a:solidFill>
              <a:ea typeface="微软雅黑" panose="020B0503020204020204" pitchFamily="34" charset="-122"/>
            </a:endParaRPr>
          </a:p>
        </p:txBody>
      </p:sp>
      <p:pic>
        <p:nvPicPr>
          <p:cNvPr id="11" name="图片 10">
            <a:extLst>
              <a:ext uri="{FF2B5EF4-FFF2-40B4-BE49-F238E27FC236}">
                <a16:creationId xmlns:a16="http://schemas.microsoft.com/office/drawing/2014/main" id="{671D5D8D-6FB1-A5F1-D409-D1E3F66874C6}"/>
              </a:ext>
            </a:extLst>
          </p:cNvPr>
          <p:cNvPicPr>
            <a:picLocks noChangeAspect="1"/>
          </p:cNvPicPr>
          <p:nvPr/>
        </p:nvPicPr>
        <p:blipFill>
          <a:blip r:embed="rId3"/>
          <a:stretch>
            <a:fillRect/>
          </a:stretch>
        </p:blipFill>
        <p:spPr>
          <a:xfrm>
            <a:off x="3709857" y="746425"/>
            <a:ext cx="5274310" cy="2901950"/>
          </a:xfrm>
          <a:prstGeom prst="rect">
            <a:avLst/>
          </a:prstGeom>
        </p:spPr>
      </p:pic>
      <p:sp>
        <p:nvSpPr>
          <p:cNvPr id="3" name="文本框 2">
            <a:extLst>
              <a:ext uri="{FF2B5EF4-FFF2-40B4-BE49-F238E27FC236}">
                <a16:creationId xmlns:a16="http://schemas.microsoft.com/office/drawing/2014/main" id="{5015D8E1-8C87-9A1A-C92A-1C835118203B}"/>
              </a:ext>
            </a:extLst>
          </p:cNvPr>
          <p:cNvSpPr txBox="1"/>
          <p:nvPr/>
        </p:nvSpPr>
        <p:spPr>
          <a:xfrm>
            <a:off x="363071" y="1322350"/>
            <a:ext cx="2991971" cy="369332"/>
          </a:xfrm>
          <a:prstGeom prst="rect">
            <a:avLst/>
          </a:prstGeom>
          <a:noFill/>
        </p:spPr>
        <p:txBody>
          <a:bodyPr wrap="square" rtlCol="0">
            <a:spAutoFit/>
          </a:bodyPr>
          <a:lstStyle/>
          <a:p>
            <a:r>
              <a:rPr lang="en-US" altLang="zh-CN" dirty="0" err="1"/>
              <a:t>Sysbench</a:t>
            </a:r>
            <a:r>
              <a:rPr lang="zh-CN" altLang="en-US" dirty="0"/>
              <a:t>进行性能测试</a:t>
            </a:r>
            <a:endParaRPr lang="en-US" altLang="zh-CN" dirty="0"/>
          </a:p>
        </p:txBody>
      </p:sp>
      <p:sp>
        <p:nvSpPr>
          <p:cNvPr id="14" name="文本框 13">
            <a:extLst>
              <a:ext uri="{FF2B5EF4-FFF2-40B4-BE49-F238E27FC236}">
                <a16:creationId xmlns:a16="http://schemas.microsoft.com/office/drawing/2014/main" id="{DFA7ADED-113A-0949-417F-C027C00A1E38}"/>
              </a:ext>
            </a:extLst>
          </p:cNvPr>
          <p:cNvSpPr txBox="1"/>
          <p:nvPr/>
        </p:nvSpPr>
        <p:spPr>
          <a:xfrm>
            <a:off x="363070" y="2426458"/>
            <a:ext cx="2991971" cy="1477328"/>
          </a:xfrm>
          <a:prstGeom prst="rect">
            <a:avLst/>
          </a:prstGeom>
          <a:noFill/>
        </p:spPr>
        <p:txBody>
          <a:bodyPr wrap="square" rtlCol="0">
            <a:spAutoFit/>
          </a:bodyPr>
          <a:lstStyle/>
          <a:p>
            <a:pPr marL="285750" indent="-285750">
              <a:buFont typeface="Arial" panose="020B0604020202020204" pitchFamily="34" charset="0"/>
              <a:buChar char="•"/>
            </a:pPr>
            <a:r>
              <a:rPr lang="zh-CN" altLang="en-US" b="1" dirty="0"/>
              <a:t>新建数据库</a:t>
            </a:r>
            <a:endParaRPr lang="en-US" altLang="zh-CN" b="1" dirty="0"/>
          </a:p>
          <a:p>
            <a:pPr marL="285750" indent="-285750">
              <a:buFont typeface="Arial" panose="020B0604020202020204" pitchFamily="34" charset="0"/>
              <a:buChar char="•"/>
            </a:pPr>
            <a:r>
              <a:rPr lang="zh-CN" altLang="en-US" b="1" dirty="0"/>
              <a:t>准备数据</a:t>
            </a:r>
            <a:endParaRPr lang="en-US" altLang="zh-CN" b="1" dirty="0"/>
          </a:p>
          <a:p>
            <a:pPr marL="285750" indent="-285750">
              <a:buFont typeface="Arial" panose="020B0604020202020204" pitchFamily="34" charset="0"/>
              <a:buChar char="•"/>
            </a:pPr>
            <a:r>
              <a:rPr lang="zh-CN" altLang="en-US" b="1" dirty="0"/>
              <a:t>压力测试</a:t>
            </a:r>
            <a:endParaRPr lang="en-US" altLang="zh-CN" b="1" dirty="0"/>
          </a:p>
          <a:p>
            <a:pPr marL="285750" indent="-285750">
              <a:buFont typeface="Arial" panose="020B0604020202020204" pitchFamily="34" charset="0"/>
              <a:buChar char="•"/>
            </a:pPr>
            <a:r>
              <a:rPr lang="zh-CN" altLang="en-US" b="1" dirty="0"/>
              <a:t>获取报告</a:t>
            </a:r>
            <a:endParaRPr lang="en-US" altLang="zh-CN" b="1" dirty="0"/>
          </a:p>
          <a:p>
            <a:pPr marL="285750" indent="-285750">
              <a:buFont typeface="Arial" panose="020B0604020202020204" pitchFamily="34" charset="0"/>
              <a:buChar char="•"/>
            </a:pPr>
            <a:r>
              <a:rPr lang="zh-CN" altLang="en-US" b="1" dirty="0"/>
              <a:t>清除数据</a:t>
            </a:r>
            <a:endParaRPr lang="en-US" altLang="zh-CN" b="1" dirty="0"/>
          </a:p>
        </p:txBody>
      </p:sp>
      <p:pic>
        <p:nvPicPr>
          <p:cNvPr id="15" name="图片 14">
            <a:extLst>
              <a:ext uri="{FF2B5EF4-FFF2-40B4-BE49-F238E27FC236}">
                <a16:creationId xmlns:a16="http://schemas.microsoft.com/office/drawing/2014/main" id="{343601FA-F9DB-6715-5248-D9A249488509}"/>
              </a:ext>
            </a:extLst>
          </p:cNvPr>
          <p:cNvPicPr>
            <a:picLocks noChangeAspect="1"/>
          </p:cNvPicPr>
          <p:nvPr/>
        </p:nvPicPr>
        <p:blipFill>
          <a:blip r:embed="rId4"/>
          <a:stretch>
            <a:fillRect/>
          </a:stretch>
        </p:blipFill>
        <p:spPr>
          <a:xfrm>
            <a:off x="3709856" y="2083211"/>
            <a:ext cx="4624070" cy="2804795"/>
          </a:xfrm>
          <a:prstGeom prst="rect">
            <a:avLst/>
          </a:prstGeom>
        </p:spPr>
      </p:pic>
      <p:sp>
        <p:nvSpPr>
          <p:cNvPr id="16" name="文本框 15">
            <a:extLst>
              <a:ext uri="{FF2B5EF4-FFF2-40B4-BE49-F238E27FC236}">
                <a16:creationId xmlns:a16="http://schemas.microsoft.com/office/drawing/2014/main" id="{26FDE528-3DD0-6F27-6B3C-28ADAAB54EFD}"/>
              </a:ext>
            </a:extLst>
          </p:cNvPr>
          <p:cNvSpPr txBox="1"/>
          <p:nvPr/>
        </p:nvSpPr>
        <p:spPr>
          <a:xfrm>
            <a:off x="379779" y="1733879"/>
            <a:ext cx="2832418" cy="507831"/>
          </a:xfrm>
          <a:prstGeom prst="rect">
            <a:avLst/>
          </a:prstGeom>
          <a:noFill/>
        </p:spPr>
        <p:txBody>
          <a:bodyPr wrap="square" rtlCol="0">
            <a:spAutoFit/>
          </a:bodyPr>
          <a:lstStyle/>
          <a:p>
            <a:r>
              <a:rPr lang="en-US" altLang="zh-CN" sz="900" dirty="0" err="1"/>
              <a:t>sysbench</a:t>
            </a:r>
            <a:r>
              <a:rPr lang="en-US" altLang="zh-CN" sz="900" dirty="0"/>
              <a:t> </a:t>
            </a:r>
            <a:r>
              <a:rPr lang="zh-CN" altLang="en-US" sz="900" dirty="0"/>
              <a:t>是一个模块化的、跨平台、多线程基准测试工具，主要用于评估测试各种不同系统参数下的数据库负载情况。</a:t>
            </a:r>
          </a:p>
        </p:txBody>
      </p:sp>
    </p:spTree>
    <p:extLst>
      <p:ext uri="{BB962C8B-B14F-4D97-AF65-F5344CB8AC3E}">
        <p14:creationId xmlns:p14="http://schemas.microsoft.com/office/powerpoint/2010/main" val="401790198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fade">
                                      <p:cBhvr>
                                        <p:cTn id="28"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3" grpId="0"/>
      <p:bldP spid="14" grpId="0"/>
      <p:bldP spid="16" grpId="0"/>
    </p:bld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grpSp>
        <p:nvGrpSpPr>
          <p:cNvPr id="20" name="组合 19"/>
          <p:cNvGrpSpPr/>
          <p:nvPr/>
        </p:nvGrpSpPr>
        <p:grpSpPr>
          <a:xfrm>
            <a:off x="2714538" y="340191"/>
            <a:ext cx="6139168" cy="129804"/>
            <a:chOff x="2713964" y="340296"/>
            <a:chExt cx="6141063" cy="129844"/>
          </a:xfrm>
        </p:grpSpPr>
        <p:cxnSp>
          <p:nvCxnSpPr>
            <p:cNvPr id="21" name="直接连接符 20"/>
            <p:cNvCxnSpPr>
              <a:endCxn id="22" idx="3"/>
            </p:cNvCxnSpPr>
            <p:nvPr/>
          </p:nvCxnSpPr>
          <p:spPr>
            <a:xfrm flipH="1">
              <a:off x="2843808" y="405218"/>
              <a:ext cx="6011219" cy="0"/>
            </a:xfrm>
            <a:prstGeom prst="line">
              <a:avLst/>
            </a:prstGeom>
            <a:ln>
              <a:solidFill>
                <a:schemeClr val="tx2">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2" name="矩形 21"/>
            <p:cNvSpPr/>
            <p:nvPr/>
          </p:nvSpPr>
          <p:spPr>
            <a:xfrm>
              <a:off x="2713964" y="340296"/>
              <a:ext cx="129844" cy="129844"/>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grpSp>
      <p:sp>
        <p:nvSpPr>
          <p:cNvPr id="23" name="KSO_GT1.1.1"/>
          <p:cNvSpPr txBox="1"/>
          <p:nvPr/>
        </p:nvSpPr>
        <p:spPr>
          <a:xfrm>
            <a:off x="1439955" y="308574"/>
            <a:ext cx="1190258" cy="247574"/>
          </a:xfrm>
          <a:prstGeom prst="rect">
            <a:avLst/>
          </a:prstGeom>
          <a:noFill/>
          <a:ln>
            <a:noFill/>
          </a:ln>
        </p:spPr>
        <p:txBody>
          <a:bodyPr lIns="0" tIns="0" rIns="0" bIns="0"/>
          <a:lstStyle>
            <a:lvl1pPr defTabSz="464820">
              <a:defRPr sz="1400">
                <a:solidFill>
                  <a:schemeClr val="tx1"/>
                </a:solidFill>
                <a:latin typeface="微软雅黑" panose="020B0503020204020204" pitchFamily="34" charset="-122"/>
                <a:ea typeface="微软雅黑" panose="020B0503020204020204" pitchFamily="34" charset="-122"/>
              </a:defRPr>
            </a:lvl1pPr>
            <a:lvl2pPr marL="755650" indent="-290830" defTabSz="464820">
              <a:defRPr sz="1400">
                <a:solidFill>
                  <a:schemeClr val="tx1"/>
                </a:solidFill>
                <a:latin typeface="微软雅黑" panose="020B0503020204020204" pitchFamily="34" charset="-122"/>
                <a:ea typeface="微软雅黑" panose="020B0503020204020204" pitchFamily="34" charset="-122"/>
              </a:defRPr>
            </a:lvl2pPr>
            <a:lvl3pPr marL="1160780" indent="-230505" defTabSz="464820">
              <a:defRPr sz="1400">
                <a:solidFill>
                  <a:schemeClr val="tx1"/>
                </a:solidFill>
                <a:latin typeface="微软雅黑" panose="020B0503020204020204" pitchFamily="34" charset="-122"/>
                <a:ea typeface="微软雅黑" panose="020B0503020204020204" pitchFamily="34" charset="-122"/>
              </a:defRPr>
            </a:lvl3pPr>
            <a:lvl4pPr marL="1625600" indent="-230505" defTabSz="464820">
              <a:defRPr sz="1400">
                <a:solidFill>
                  <a:schemeClr val="tx1"/>
                </a:solidFill>
                <a:latin typeface="微软雅黑" panose="020B0503020204020204" pitchFamily="34" charset="-122"/>
                <a:ea typeface="微软雅黑" panose="020B0503020204020204" pitchFamily="34" charset="-122"/>
              </a:defRPr>
            </a:lvl4pPr>
            <a:lvl5pPr marL="2091055" indent="-231775" defTabSz="464820">
              <a:defRPr sz="1400">
                <a:solidFill>
                  <a:schemeClr val="tx1"/>
                </a:solidFill>
                <a:latin typeface="微软雅黑" panose="020B0503020204020204" pitchFamily="34" charset="-122"/>
                <a:ea typeface="微软雅黑" panose="020B0503020204020204" pitchFamily="34" charset="-122"/>
              </a:defRPr>
            </a:lvl5pPr>
            <a:lvl6pPr marL="2548255" indent="-231775" algn="ctr" defTabSz="464820" eaLnBrk="0" fontAlgn="ctr" hangingPunct="0">
              <a:spcBef>
                <a:spcPct val="0"/>
              </a:spcBef>
              <a:spcAft>
                <a:spcPct val="0"/>
              </a:spcAft>
              <a:buClr>
                <a:srgbClr val="FF0000"/>
              </a:buClr>
              <a:buSzPct val="70000"/>
              <a:buFont typeface="Arial" panose="020B0604020202020204" pitchFamily="34" charset="0"/>
              <a:defRPr sz="1400">
                <a:solidFill>
                  <a:schemeClr val="tx1"/>
                </a:solidFill>
                <a:latin typeface="微软雅黑" panose="020B0503020204020204" pitchFamily="34" charset="-122"/>
                <a:ea typeface="微软雅黑" panose="020B0503020204020204" pitchFamily="34" charset="-122"/>
              </a:defRPr>
            </a:lvl6pPr>
            <a:lvl7pPr marL="3005455" indent="-231775" algn="ctr" defTabSz="464820" eaLnBrk="0" fontAlgn="ctr" hangingPunct="0">
              <a:spcBef>
                <a:spcPct val="0"/>
              </a:spcBef>
              <a:spcAft>
                <a:spcPct val="0"/>
              </a:spcAft>
              <a:buClr>
                <a:srgbClr val="FF0000"/>
              </a:buClr>
              <a:buSzPct val="70000"/>
              <a:buFont typeface="Arial" panose="020B0604020202020204" pitchFamily="34" charset="0"/>
              <a:defRPr sz="1400">
                <a:solidFill>
                  <a:schemeClr val="tx1"/>
                </a:solidFill>
                <a:latin typeface="微软雅黑" panose="020B0503020204020204" pitchFamily="34" charset="-122"/>
                <a:ea typeface="微软雅黑" panose="020B0503020204020204" pitchFamily="34" charset="-122"/>
              </a:defRPr>
            </a:lvl7pPr>
            <a:lvl8pPr marL="3462655" indent="-231775" algn="ctr" defTabSz="464820" eaLnBrk="0" fontAlgn="ctr" hangingPunct="0">
              <a:spcBef>
                <a:spcPct val="0"/>
              </a:spcBef>
              <a:spcAft>
                <a:spcPct val="0"/>
              </a:spcAft>
              <a:buClr>
                <a:srgbClr val="FF0000"/>
              </a:buClr>
              <a:buSzPct val="70000"/>
              <a:buFont typeface="Arial" panose="020B0604020202020204" pitchFamily="34" charset="0"/>
              <a:defRPr sz="1400">
                <a:solidFill>
                  <a:schemeClr val="tx1"/>
                </a:solidFill>
                <a:latin typeface="微软雅黑" panose="020B0503020204020204" pitchFamily="34" charset="-122"/>
                <a:ea typeface="微软雅黑" panose="020B0503020204020204" pitchFamily="34" charset="-122"/>
              </a:defRPr>
            </a:lvl8pPr>
            <a:lvl9pPr marL="3919855" indent="-231775" algn="ctr" defTabSz="464820" eaLnBrk="0" fontAlgn="ctr" hangingPunct="0">
              <a:spcBef>
                <a:spcPct val="0"/>
              </a:spcBef>
              <a:spcAft>
                <a:spcPct val="0"/>
              </a:spcAft>
              <a:buClr>
                <a:srgbClr val="FF0000"/>
              </a:buClr>
              <a:buSzPct val="70000"/>
              <a:buFont typeface="Arial" panose="020B0604020202020204" pitchFamily="34" charset="0"/>
              <a:defRPr sz="1400">
                <a:solidFill>
                  <a:schemeClr val="tx1"/>
                </a:solidFill>
                <a:latin typeface="微软雅黑" panose="020B0503020204020204" pitchFamily="34" charset="-122"/>
                <a:ea typeface="微软雅黑" panose="020B0503020204020204" pitchFamily="34" charset="-122"/>
              </a:defRPr>
            </a:lvl9pPr>
          </a:lstStyle>
          <a:p>
            <a:pPr algn="ctr" eaLnBrk="1" fontAlgn="base" hangingPunct="1">
              <a:lnSpc>
                <a:spcPct val="120000"/>
              </a:lnSpc>
              <a:buClrTx/>
              <a:buSzTx/>
              <a:buFontTx/>
              <a:buNone/>
            </a:pPr>
            <a:r>
              <a:rPr lang="zh-CN" altLang="en-US" sz="1200" dirty="0">
                <a:solidFill>
                  <a:schemeClr val="tx1">
                    <a:lumMod val="50000"/>
                    <a:lumOff val="50000"/>
                  </a:schemeClr>
                </a:solidFill>
              </a:rPr>
              <a:t>系统测试</a:t>
            </a:r>
            <a:endParaRPr lang="en-US" altLang="zh-CN" sz="1200" dirty="0">
              <a:solidFill>
                <a:schemeClr val="tx1">
                  <a:lumMod val="50000"/>
                  <a:lumOff val="50000"/>
                </a:schemeClr>
              </a:solidFill>
            </a:endParaRPr>
          </a:p>
        </p:txBody>
      </p:sp>
      <p:sp>
        <p:nvSpPr>
          <p:cNvPr id="24" name="矩形 23"/>
          <p:cNvSpPr/>
          <p:nvPr/>
        </p:nvSpPr>
        <p:spPr>
          <a:xfrm>
            <a:off x="894034" y="302638"/>
            <a:ext cx="443787" cy="443787"/>
          </a:xfrm>
          <a:prstGeom prst="rect">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25" name="矩形 24"/>
          <p:cNvSpPr/>
          <p:nvPr/>
        </p:nvSpPr>
        <p:spPr>
          <a:xfrm>
            <a:off x="601482" y="135387"/>
            <a:ext cx="443787" cy="443787"/>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0" name="TextBox 99">
            <a:extLst>
              <a:ext uri="{FF2B5EF4-FFF2-40B4-BE49-F238E27FC236}">
                <a16:creationId xmlns:a16="http://schemas.microsoft.com/office/drawing/2014/main" id="{F870531D-8EC5-0D19-915B-C55F4E950358}"/>
              </a:ext>
            </a:extLst>
          </p:cNvPr>
          <p:cNvSpPr txBox="1"/>
          <p:nvPr/>
        </p:nvSpPr>
        <p:spPr>
          <a:xfrm>
            <a:off x="413397" y="837223"/>
            <a:ext cx="2301141" cy="487231"/>
          </a:xfrm>
          <a:prstGeom prst="rect">
            <a:avLst/>
          </a:prstGeom>
          <a:noFill/>
        </p:spPr>
        <p:txBody>
          <a:bodyPr wrap="square" lIns="68563" tIns="34281" rIns="68563" bIns="34281">
            <a:spAutoFit/>
          </a:bodyPr>
          <a:lstStyle>
            <a:lvl1pPr eaLnBrk="0" hangingPunct="0">
              <a:defRPr sz="3600">
                <a:solidFill>
                  <a:schemeClr val="tx1"/>
                </a:solidFill>
                <a:latin typeface="Lato Light" charset="0"/>
                <a:ea typeface="MS PGothic" panose="020B0600070205080204" pitchFamily="34" charset="-128"/>
              </a:defRPr>
            </a:lvl1pPr>
            <a:lvl2pPr marL="742950" indent="-285750" eaLnBrk="0" hangingPunct="0">
              <a:defRPr sz="3600">
                <a:solidFill>
                  <a:schemeClr val="tx1"/>
                </a:solidFill>
                <a:latin typeface="Lato Light" charset="0"/>
                <a:ea typeface="MS PGothic" panose="020B0600070205080204" pitchFamily="34" charset="-128"/>
              </a:defRPr>
            </a:lvl2pPr>
            <a:lvl3pPr marL="1143000" indent="-228600" eaLnBrk="0" hangingPunct="0">
              <a:defRPr sz="3600">
                <a:solidFill>
                  <a:schemeClr val="tx1"/>
                </a:solidFill>
                <a:latin typeface="Lato Light" charset="0"/>
                <a:ea typeface="MS PGothic" panose="020B0600070205080204" pitchFamily="34" charset="-128"/>
              </a:defRPr>
            </a:lvl3pPr>
            <a:lvl4pPr marL="1600200" indent="-228600" eaLnBrk="0" hangingPunct="0">
              <a:defRPr sz="3600">
                <a:solidFill>
                  <a:schemeClr val="tx1"/>
                </a:solidFill>
                <a:latin typeface="Lato Light" charset="0"/>
                <a:ea typeface="MS PGothic" panose="020B0600070205080204" pitchFamily="34" charset="-128"/>
              </a:defRPr>
            </a:lvl4pPr>
            <a:lvl5pPr marL="2057400" indent="-228600" eaLnBrk="0" hangingPunct="0">
              <a:defRPr sz="3600">
                <a:solidFill>
                  <a:schemeClr val="tx1"/>
                </a:solidFill>
                <a:latin typeface="Lato Light" charset="0"/>
                <a:ea typeface="MS PGothic" panose="020B0600070205080204" pitchFamily="34" charset="-128"/>
              </a:defRPr>
            </a:lvl5pPr>
            <a:lvl6pPr marL="2514600" indent="-228600" defTabSz="1826895" eaLnBrk="0" fontAlgn="base" hangingPunct="0">
              <a:spcBef>
                <a:spcPct val="0"/>
              </a:spcBef>
              <a:spcAft>
                <a:spcPct val="0"/>
              </a:spcAft>
              <a:defRPr sz="3600">
                <a:solidFill>
                  <a:schemeClr val="tx1"/>
                </a:solidFill>
                <a:latin typeface="Lato Light" charset="0"/>
                <a:ea typeface="MS PGothic" panose="020B0600070205080204" pitchFamily="34" charset="-128"/>
              </a:defRPr>
            </a:lvl6pPr>
            <a:lvl7pPr marL="2971800" indent="-228600" defTabSz="1826895" eaLnBrk="0" fontAlgn="base" hangingPunct="0">
              <a:spcBef>
                <a:spcPct val="0"/>
              </a:spcBef>
              <a:spcAft>
                <a:spcPct val="0"/>
              </a:spcAft>
              <a:defRPr sz="3600">
                <a:solidFill>
                  <a:schemeClr val="tx1"/>
                </a:solidFill>
                <a:latin typeface="Lato Light" charset="0"/>
                <a:ea typeface="MS PGothic" panose="020B0600070205080204" pitchFamily="34" charset="-128"/>
              </a:defRPr>
            </a:lvl7pPr>
            <a:lvl8pPr marL="3429000" indent="-228600" defTabSz="1826895" eaLnBrk="0" fontAlgn="base" hangingPunct="0">
              <a:spcBef>
                <a:spcPct val="0"/>
              </a:spcBef>
              <a:spcAft>
                <a:spcPct val="0"/>
              </a:spcAft>
              <a:defRPr sz="3600">
                <a:solidFill>
                  <a:schemeClr val="tx1"/>
                </a:solidFill>
                <a:latin typeface="Lato Light" charset="0"/>
                <a:ea typeface="MS PGothic" panose="020B0600070205080204" pitchFamily="34" charset="-128"/>
              </a:defRPr>
            </a:lvl8pPr>
            <a:lvl9pPr marL="3886200" indent="-228600" defTabSz="1826895" eaLnBrk="0" fontAlgn="base" hangingPunct="0">
              <a:spcBef>
                <a:spcPct val="0"/>
              </a:spcBef>
              <a:spcAft>
                <a:spcPct val="0"/>
              </a:spcAft>
              <a:defRPr sz="3600">
                <a:solidFill>
                  <a:schemeClr val="tx1"/>
                </a:solidFill>
                <a:latin typeface="Lato Light" charset="0"/>
                <a:ea typeface="MS PGothic" panose="020B0600070205080204" pitchFamily="34" charset="-128"/>
              </a:defRPr>
            </a:lvl9pPr>
          </a:lstStyle>
          <a:p>
            <a:pPr fontAlgn="base">
              <a:lnSpc>
                <a:spcPct val="125000"/>
              </a:lnSpc>
              <a:spcBef>
                <a:spcPct val="0"/>
              </a:spcBef>
              <a:spcAft>
                <a:spcPct val="0"/>
              </a:spcAft>
            </a:pPr>
            <a:r>
              <a:rPr lang="zh-CN" altLang="en-US" sz="2400" dirty="0">
                <a:solidFill>
                  <a:schemeClr val="tx1">
                    <a:lumMod val="75000"/>
                    <a:lumOff val="25000"/>
                  </a:schemeClr>
                </a:solidFill>
                <a:ea typeface="微软雅黑" panose="020B0503020204020204" pitchFamily="34" charset="-122"/>
              </a:rPr>
              <a:t>系统漏洞检测</a:t>
            </a:r>
            <a:endParaRPr lang="en-US" altLang="zh-CN" sz="2400" dirty="0">
              <a:solidFill>
                <a:schemeClr val="tx1">
                  <a:lumMod val="75000"/>
                  <a:lumOff val="25000"/>
                </a:schemeClr>
              </a:solidFill>
              <a:ea typeface="微软雅黑" panose="020B0503020204020204" pitchFamily="34" charset="-122"/>
            </a:endParaRPr>
          </a:p>
        </p:txBody>
      </p:sp>
      <p:sp>
        <p:nvSpPr>
          <p:cNvPr id="3" name="文本框 2">
            <a:extLst>
              <a:ext uri="{FF2B5EF4-FFF2-40B4-BE49-F238E27FC236}">
                <a16:creationId xmlns:a16="http://schemas.microsoft.com/office/drawing/2014/main" id="{5015D8E1-8C87-9A1A-C92A-1C835118203B}"/>
              </a:ext>
            </a:extLst>
          </p:cNvPr>
          <p:cNvSpPr txBox="1"/>
          <p:nvPr/>
        </p:nvSpPr>
        <p:spPr>
          <a:xfrm>
            <a:off x="363071" y="1322350"/>
            <a:ext cx="2991971" cy="369332"/>
          </a:xfrm>
          <a:prstGeom prst="rect">
            <a:avLst/>
          </a:prstGeom>
          <a:noFill/>
        </p:spPr>
        <p:txBody>
          <a:bodyPr wrap="square" rtlCol="0">
            <a:spAutoFit/>
          </a:bodyPr>
          <a:lstStyle/>
          <a:p>
            <a:r>
              <a:rPr lang="en-US" altLang="zh-CN" dirty="0" err="1"/>
              <a:t>Nikto</a:t>
            </a:r>
            <a:endParaRPr lang="en-US" altLang="zh-CN" dirty="0"/>
          </a:p>
        </p:txBody>
      </p:sp>
      <p:pic>
        <p:nvPicPr>
          <p:cNvPr id="12" name="图片 11">
            <a:extLst>
              <a:ext uri="{FF2B5EF4-FFF2-40B4-BE49-F238E27FC236}">
                <a16:creationId xmlns:a16="http://schemas.microsoft.com/office/drawing/2014/main" id="{3F40C75C-896A-168C-ECEE-EC08CA668A3E}"/>
              </a:ext>
            </a:extLst>
          </p:cNvPr>
          <p:cNvPicPr>
            <a:picLocks noChangeAspect="1"/>
          </p:cNvPicPr>
          <p:nvPr/>
        </p:nvPicPr>
        <p:blipFill>
          <a:blip r:embed="rId3"/>
          <a:stretch>
            <a:fillRect/>
          </a:stretch>
        </p:blipFill>
        <p:spPr>
          <a:xfrm>
            <a:off x="3777092" y="966732"/>
            <a:ext cx="5274310" cy="2053590"/>
          </a:xfrm>
          <a:prstGeom prst="rect">
            <a:avLst/>
          </a:prstGeom>
        </p:spPr>
      </p:pic>
      <p:sp>
        <p:nvSpPr>
          <p:cNvPr id="2" name="文本框 1">
            <a:extLst>
              <a:ext uri="{FF2B5EF4-FFF2-40B4-BE49-F238E27FC236}">
                <a16:creationId xmlns:a16="http://schemas.microsoft.com/office/drawing/2014/main" id="{1A8D7395-6E5F-A24C-7281-FDC2273B5681}"/>
              </a:ext>
            </a:extLst>
          </p:cNvPr>
          <p:cNvSpPr txBox="1"/>
          <p:nvPr/>
        </p:nvSpPr>
        <p:spPr>
          <a:xfrm>
            <a:off x="413397" y="1641844"/>
            <a:ext cx="2832418" cy="784830"/>
          </a:xfrm>
          <a:prstGeom prst="rect">
            <a:avLst/>
          </a:prstGeom>
          <a:noFill/>
        </p:spPr>
        <p:txBody>
          <a:bodyPr wrap="square" rtlCol="0">
            <a:spAutoFit/>
          </a:bodyPr>
          <a:lstStyle/>
          <a:p>
            <a:r>
              <a:rPr lang="en-US" altLang="zh-CN" sz="900" dirty="0" err="1"/>
              <a:t>Nikto</a:t>
            </a:r>
            <a:r>
              <a:rPr lang="zh-CN" altLang="en-US" sz="900" dirty="0"/>
              <a:t>是一款开源的（</a:t>
            </a:r>
            <a:r>
              <a:rPr lang="en-US" altLang="zh-CN" sz="900" dirty="0"/>
              <a:t>GPL</a:t>
            </a:r>
            <a:r>
              <a:rPr lang="zh-CN" altLang="en-US" sz="900" dirty="0"/>
              <a:t>）网页服务器扫描器，它可以对网页服务器进行全面的多种扫描，包含超过</a:t>
            </a:r>
            <a:r>
              <a:rPr lang="en-US" altLang="zh-CN" sz="900" dirty="0"/>
              <a:t>3300</a:t>
            </a:r>
            <a:r>
              <a:rPr lang="zh-CN" altLang="en-US" sz="900" dirty="0"/>
              <a:t>种有潜在危险的文件</a:t>
            </a:r>
            <a:r>
              <a:rPr lang="en-US" altLang="zh-CN" sz="900" dirty="0"/>
              <a:t>/CGIs</a:t>
            </a:r>
            <a:r>
              <a:rPr lang="zh-CN" altLang="en-US" sz="900" dirty="0"/>
              <a:t>；超过</a:t>
            </a:r>
            <a:r>
              <a:rPr lang="en-US" altLang="zh-CN" sz="900" dirty="0"/>
              <a:t>625</a:t>
            </a:r>
            <a:r>
              <a:rPr lang="zh-CN" altLang="en-US" sz="900" dirty="0"/>
              <a:t>种服务器版本；超过</a:t>
            </a:r>
            <a:r>
              <a:rPr lang="en-US" altLang="zh-CN" sz="900" dirty="0"/>
              <a:t>230</a:t>
            </a:r>
            <a:r>
              <a:rPr lang="zh-CN" altLang="en-US" sz="900" dirty="0"/>
              <a:t>种特定服务器问题。扫描项和插件可以自动更新。</a:t>
            </a:r>
          </a:p>
        </p:txBody>
      </p:sp>
      <p:pic>
        <p:nvPicPr>
          <p:cNvPr id="15" name="图片 14">
            <a:extLst>
              <a:ext uri="{FF2B5EF4-FFF2-40B4-BE49-F238E27FC236}">
                <a16:creationId xmlns:a16="http://schemas.microsoft.com/office/drawing/2014/main" id="{594E27CE-3767-DBA0-A378-4225289B2DE1}"/>
              </a:ext>
            </a:extLst>
          </p:cNvPr>
          <p:cNvPicPr>
            <a:picLocks noChangeAspect="1"/>
          </p:cNvPicPr>
          <p:nvPr/>
        </p:nvPicPr>
        <p:blipFill>
          <a:blip r:embed="rId4"/>
          <a:stretch>
            <a:fillRect/>
          </a:stretch>
        </p:blipFill>
        <p:spPr>
          <a:xfrm>
            <a:off x="3777092" y="1918241"/>
            <a:ext cx="5274310" cy="2503805"/>
          </a:xfrm>
          <a:prstGeom prst="rect">
            <a:avLst/>
          </a:prstGeom>
        </p:spPr>
      </p:pic>
      <p:pic>
        <p:nvPicPr>
          <p:cNvPr id="16" name="图片 15">
            <a:extLst>
              <a:ext uri="{FF2B5EF4-FFF2-40B4-BE49-F238E27FC236}">
                <a16:creationId xmlns:a16="http://schemas.microsoft.com/office/drawing/2014/main" id="{A1714D3C-4911-56B4-0A13-8BCE87B83DCA}"/>
              </a:ext>
            </a:extLst>
          </p:cNvPr>
          <p:cNvPicPr>
            <a:picLocks noChangeAspect="1"/>
          </p:cNvPicPr>
          <p:nvPr/>
        </p:nvPicPr>
        <p:blipFill>
          <a:blip r:embed="rId5"/>
          <a:stretch>
            <a:fillRect/>
          </a:stretch>
        </p:blipFill>
        <p:spPr>
          <a:xfrm>
            <a:off x="3777092" y="4257751"/>
            <a:ext cx="5274310" cy="1088390"/>
          </a:xfrm>
          <a:prstGeom prst="rect">
            <a:avLst/>
          </a:prstGeom>
        </p:spPr>
      </p:pic>
      <p:sp>
        <p:nvSpPr>
          <p:cNvPr id="17" name="文本框 16">
            <a:extLst>
              <a:ext uri="{FF2B5EF4-FFF2-40B4-BE49-F238E27FC236}">
                <a16:creationId xmlns:a16="http://schemas.microsoft.com/office/drawing/2014/main" id="{A9EDE4E2-3381-0DEA-AA73-6AAA35B44A32}"/>
              </a:ext>
            </a:extLst>
          </p:cNvPr>
          <p:cNvSpPr txBox="1"/>
          <p:nvPr/>
        </p:nvSpPr>
        <p:spPr>
          <a:xfrm>
            <a:off x="363070" y="2426458"/>
            <a:ext cx="2991971" cy="646331"/>
          </a:xfrm>
          <a:prstGeom prst="rect">
            <a:avLst/>
          </a:prstGeom>
          <a:noFill/>
        </p:spPr>
        <p:txBody>
          <a:bodyPr wrap="square" rtlCol="0">
            <a:spAutoFit/>
          </a:bodyPr>
          <a:lstStyle/>
          <a:p>
            <a:pPr marL="285750" indent="-285750">
              <a:buFont typeface="Arial" panose="020B0604020202020204" pitchFamily="34" charset="0"/>
              <a:buChar char="•"/>
            </a:pPr>
            <a:r>
              <a:rPr lang="zh-CN" altLang="en-US" b="1" dirty="0"/>
              <a:t>不存在严重漏洞</a:t>
            </a:r>
            <a:endParaRPr lang="en-US" altLang="zh-CN" b="1" dirty="0"/>
          </a:p>
          <a:p>
            <a:pPr marL="285750" indent="-285750">
              <a:buFont typeface="Arial" panose="020B0604020202020204" pitchFamily="34" charset="0"/>
              <a:buChar char="•"/>
            </a:pPr>
            <a:r>
              <a:rPr lang="zh-CN" altLang="en-US" b="1" dirty="0"/>
              <a:t>有不合规的地方</a:t>
            </a:r>
            <a:endParaRPr lang="en-US" altLang="zh-CN" b="1" dirty="0"/>
          </a:p>
        </p:txBody>
      </p:sp>
    </p:spTree>
    <p:extLst>
      <p:ext uri="{BB962C8B-B14F-4D97-AF65-F5344CB8AC3E}">
        <p14:creationId xmlns:p14="http://schemas.microsoft.com/office/powerpoint/2010/main" val="340843241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fade">
                                      <p:cBhvr>
                                        <p:cTn id="28" dur="500"/>
                                        <p:tgtEl>
                                          <p:spTgt spid="15"/>
                                        </p:tgtEl>
                                      </p:cBhvr>
                                    </p:animEffect>
                                  </p:childTnLst>
                                </p:cTn>
                              </p:par>
                              <p:par>
                                <p:cTn id="29" presetID="10" presetClass="entr" presetSubtype="0" fill="hold" nodeType="with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fade">
                                      <p:cBhvr>
                                        <p:cTn id="31"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3" grpId="0"/>
      <p:bldP spid="2" grpId="0"/>
      <p:bldP spid="17" grpId="0"/>
    </p:bld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grpSp>
        <p:nvGrpSpPr>
          <p:cNvPr id="20" name="组合 19"/>
          <p:cNvGrpSpPr/>
          <p:nvPr/>
        </p:nvGrpSpPr>
        <p:grpSpPr>
          <a:xfrm>
            <a:off x="2714538" y="340191"/>
            <a:ext cx="6139168" cy="129804"/>
            <a:chOff x="2713964" y="340296"/>
            <a:chExt cx="6141063" cy="129844"/>
          </a:xfrm>
        </p:grpSpPr>
        <p:cxnSp>
          <p:nvCxnSpPr>
            <p:cNvPr id="21" name="直接连接符 20"/>
            <p:cNvCxnSpPr>
              <a:endCxn id="22" idx="3"/>
            </p:cNvCxnSpPr>
            <p:nvPr/>
          </p:nvCxnSpPr>
          <p:spPr>
            <a:xfrm flipH="1">
              <a:off x="2843808" y="405218"/>
              <a:ext cx="6011219" cy="0"/>
            </a:xfrm>
            <a:prstGeom prst="line">
              <a:avLst/>
            </a:prstGeom>
            <a:ln>
              <a:solidFill>
                <a:schemeClr val="tx2">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2" name="矩形 21"/>
            <p:cNvSpPr/>
            <p:nvPr/>
          </p:nvSpPr>
          <p:spPr>
            <a:xfrm>
              <a:off x="2713964" y="340296"/>
              <a:ext cx="129844" cy="129844"/>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grpSp>
      <p:sp>
        <p:nvSpPr>
          <p:cNvPr id="23" name="KSO_GT1.1.1"/>
          <p:cNvSpPr txBox="1"/>
          <p:nvPr/>
        </p:nvSpPr>
        <p:spPr>
          <a:xfrm>
            <a:off x="1439955" y="308574"/>
            <a:ext cx="1190258" cy="247574"/>
          </a:xfrm>
          <a:prstGeom prst="rect">
            <a:avLst/>
          </a:prstGeom>
          <a:noFill/>
          <a:ln>
            <a:noFill/>
          </a:ln>
        </p:spPr>
        <p:txBody>
          <a:bodyPr lIns="0" tIns="0" rIns="0" bIns="0"/>
          <a:lstStyle>
            <a:lvl1pPr defTabSz="464820">
              <a:defRPr sz="1400">
                <a:solidFill>
                  <a:schemeClr val="tx1"/>
                </a:solidFill>
                <a:latin typeface="微软雅黑" panose="020B0503020204020204" pitchFamily="34" charset="-122"/>
                <a:ea typeface="微软雅黑" panose="020B0503020204020204" pitchFamily="34" charset="-122"/>
              </a:defRPr>
            </a:lvl1pPr>
            <a:lvl2pPr marL="755650" indent="-290830" defTabSz="464820">
              <a:defRPr sz="1400">
                <a:solidFill>
                  <a:schemeClr val="tx1"/>
                </a:solidFill>
                <a:latin typeface="微软雅黑" panose="020B0503020204020204" pitchFamily="34" charset="-122"/>
                <a:ea typeface="微软雅黑" panose="020B0503020204020204" pitchFamily="34" charset="-122"/>
              </a:defRPr>
            </a:lvl2pPr>
            <a:lvl3pPr marL="1160780" indent="-230505" defTabSz="464820">
              <a:defRPr sz="1400">
                <a:solidFill>
                  <a:schemeClr val="tx1"/>
                </a:solidFill>
                <a:latin typeface="微软雅黑" panose="020B0503020204020204" pitchFamily="34" charset="-122"/>
                <a:ea typeface="微软雅黑" panose="020B0503020204020204" pitchFamily="34" charset="-122"/>
              </a:defRPr>
            </a:lvl3pPr>
            <a:lvl4pPr marL="1625600" indent="-230505" defTabSz="464820">
              <a:defRPr sz="1400">
                <a:solidFill>
                  <a:schemeClr val="tx1"/>
                </a:solidFill>
                <a:latin typeface="微软雅黑" panose="020B0503020204020204" pitchFamily="34" charset="-122"/>
                <a:ea typeface="微软雅黑" panose="020B0503020204020204" pitchFamily="34" charset="-122"/>
              </a:defRPr>
            </a:lvl4pPr>
            <a:lvl5pPr marL="2091055" indent="-231775" defTabSz="464820">
              <a:defRPr sz="1400">
                <a:solidFill>
                  <a:schemeClr val="tx1"/>
                </a:solidFill>
                <a:latin typeface="微软雅黑" panose="020B0503020204020204" pitchFamily="34" charset="-122"/>
                <a:ea typeface="微软雅黑" panose="020B0503020204020204" pitchFamily="34" charset="-122"/>
              </a:defRPr>
            </a:lvl5pPr>
            <a:lvl6pPr marL="2548255" indent="-231775" algn="ctr" defTabSz="464820" eaLnBrk="0" fontAlgn="ctr" hangingPunct="0">
              <a:spcBef>
                <a:spcPct val="0"/>
              </a:spcBef>
              <a:spcAft>
                <a:spcPct val="0"/>
              </a:spcAft>
              <a:buClr>
                <a:srgbClr val="FF0000"/>
              </a:buClr>
              <a:buSzPct val="70000"/>
              <a:buFont typeface="Arial" panose="020B0604020202020204" pitchFamily="34" charset="0"/>
              <a:defRPr sz="1400">
                <a:solidFill>
                  <a:schemeClr val="tx1"/>
                </a:solidFill>
                <a:latin typeface="微软雅黑" panose="020B0503020204020204" pitchFamily="34" charset="-122"/>
                <a:ea typeface="微软雅黑" panose="020B0503020204020204" pitchFamily="34" charset="-122"/>
              </a:defRPr>
            </a:lvl6pPr>
            <a:lvl7pPr marL="3005455" indent="-231775" algn="ctr" defTabSz="464820" eaLnBrk="0" fontAlgn="ctr" hangingPunct="0">
              <a:spcBef>
                <a:spcPct val="0"/>
              </a:spcBef>
              <a:spcAft>
                <a:spcPct val="0"/>
              </a:spcAft>
              <a:buClr>
                <a:srgbClr val="FF0000"/>
              </a:buClr>
              <a:buSzPct val="70000"/>
              <a:buFont typeface="Arial" panose="020B0604020202020204" pitchFamily="34" charset="0"/>
              <a:defRPr sz="1400">
                <a:solidFill>
                  <a:schemeClr val="tx1"/>
                </a:solidFill>
                <a:latin typeface="微软雅黑" panose="020B0503020204020204" pitchFamily="34" charset="-122"/>
                <a:ea typeface="微软雅黑" panose="020B0503020204020204" pitchFamily="34" charset="-122"/>
              </a:defRPr>
            </a:lvl7pPr>
            <a:lvl8pPr marL="3462655" indent="-231775" algn="ctr" defTabSz="464820" eaLnBrk="0" fontAlgn="ctr" hangingPunct="0">
              <a:spcBef>
                <a:spcPct val="0"/>
              </a:spcBef>
              <a:spcAft>
                <a:spcPct val="0"/>
              </a:spcAft>
              <a:buClr>
                <a:srgbClr val="FF0000"/>
              </a:buClr>
              <a:buSzPct val="70000"/>
              <a:buFont typeface="Arial" panose="020B0604020202020204" pitchFamily="34" charset="0"/>
              <a:defRPr sz="1400">
                <a:solidFill>
                  <a:schemeClr val="tx1"/>
                </a:solidFill>
                <a:latin typeface="微软雅黑" panose="020B0503020204020204" pitchFamily="34" charset="-122"/>
                <a:ea typeface="微软雅黑" panose="020B0503020204020204" pitchFamily="34" charset="-122"/>
              </a:defRPr>
            </a:lvl8pPr>
            <a:lvl9pPr marL="3919855" indent="-231775" algn="ctr" defTabSz="464820" eaLnBrk="0" fontAlgn="ctr" hangingPunct="0">
              <a:spcBef>
                <a:spcPct val="0"/>
              </a:spcBef>
              <a:spcAft>
                <a:spcPct val="0"/>
              </a:spcAft>
              <a:buClr>
                <a:srgbClr val="FF0000"/>
              </a:buClr>
              <a:buSzPct val="70000"/>
              <a:buFont typeface="Arial" panose="020B0604020202020204" pitchFamily="34" charset="0"/>
              <a:defRPr sz="1400">
                <a:solidFill>
                  <a:schemeClr val="tx1"/>
                </a:solidFill>
                <a:latin typeface="微软雅黑" panose="020B0503020204020204" pitchFamily="34" charset="-122"/>
                <a:ea typeface="微软雅黑" panose="020B0503020204020204" pitchFamily="34" charset="-122"/>
              </a:defRPr>
            </a:lvl9pPr>
          </a:lstStyle>
          <a:p>
            <a:pPr algn="ctr" eaLnBrk="1" fontAlgn="base" hangingPunct="1">
              <a:lnSpc>
                <a:spcPct val="120000"/>
              </a:lnSpc>
              <a:buClrTx/>
              <a:buSzTx/>
              <a:buFontTx/>
              <a:buNone/>
            </a:pPr>
            <a:r>
              <a:rPr lang="zh-CN" altLang="en-US" sz="1200" dirty="0">
                <a:solidFill>
                  <a:schemeClr val="tx1">
                    <a:lumMod val="50000"/>
                    <a:lumOff val="50000"/>
                  </a:schemeClr>
                </a:solidFill>
              </a:rPr>
              <a:t>系统测试</a:t>
            </a:r>
            <a:endParaRPr lang="en-US" altLang="zh-CN" sz="1200" dirty="0">
              <a:solidFill>
                <a:schemeClr val="tx1">
                  <a:lumMod val="50000"/>
                  <a:lumOff val="50000"/>
                </a:schemeClr>
              </a:solidFill>
            </a:endParaRPr>
          </a:p>
        </p:txBody>
      </p:sp>
      <p:sp>
        <p:nvSpPr>
          <p:cNvPr id="24" name="矩形 23"/>
          <p:cNvSpPr/>
          <p:nvPr/>
        </p:nvSpPr>
        <p:spPr>
          <a:xfrm>
            <a:off x="894034" y="302638"/>
            <a:ext cx="443787" cy="443787"/>
          </a:xfrm>
          <a:prstGeom prst="rect">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25" name="矩形 24"/>
          <p:cNvSpPr/>
          <p:nvPr/>
        </p:nvSpPr>
        <p:spPr>
          <a:xfrm>
            <a:off x="601482" y="135387"/>
            <a:ext cx="443787" cy="443787"/>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0" name="TextBox 99">
            <a:extLst>
              <a:ext uri="{FF2B5EF4-FFF2-40B4-BE49-F238E27FC236}">
                <a16:creationId xmlns:a16="http://schemas.microsoft.com/office/drawing/2014/main" id="{F870531D-8EC5-0D19-915B-C55F4E950358}"/>
              </a:ext>
            </a:extLst>
          </p:cNvPr>
          <p:cNvSpPr txBox="1"/>
          <p:nvPr/>
        </p:nvSpPr>
        <p:spPr>
          <a:xfrm>
            <a:off x="413397" y="837223"/>
            <a:ext cx="2301141" cy="487231"/>
          </a:xfrm>
          <a:prstGeom prst="rect">
            <a:avLst/>
          </a:prstGeom>
          <a:noFill/>
        </p:spPr>
        <p:txBody>
          <a:bodyPr wrap="square" lIns="68563" tIns="34281" rIns="68563" bIns="34281">
            <a:spAutoFit/>
          </a:bodyPr>
          <a:lstStyle>
            <a:lvl1pPr eaLnBrk="0" hangingPunct="0">
              <a:defRPr sz="3600">
                <a:solidFill>
                  <a:schemeClr val="tx1"/>
                </a:solidFill>
                <a:latin typeface="Lato Light" charset="0"/>
                <a:ea typeface="MS PGothic" panose="020B0600070205080204" pitchFamily="34" charset="-128"/>
              </a:defRPr>
            </a:lvl1pPr>
            <a:lvl2pPr marL="742950" indent="-285750" eaLnBrk="0" hangingPunct="0">
              <a:defRPr sz="3600">
                <a:solidFill>
                  <a:schemeClr val="tx1"/>
                </a:solidFill>
                <a:latin typeface="Lato Light" charset="0"/>
                <a:ea typeface="MS PGothic" panose="020B0600070205080204" pitchFamily="34" charset="-128"/>
              </a:defRPr>
            </a:lvl2pPr>
            <a:lvl3pPr marL="1143000" indent="-228600" eaLnBrk="0" hangingPunct="0">
              <a:defRPr sz="3600">
                <a:solidFill>
                  <a:schemeClr val="tx1"/>
                </a:solidFill>
                <a:latin typeface="Lato Light" charset="0"/>
                <a:ea typeface="MS PGothic" panose="020B0600070205080204" pitchFamily="34" charset="-128"/>
              </a:defRPr>
            </a:lvl3pPr>
            <a:lvl4pPr marL="1600200" indent="-228600" eaLnBrk="0" hangingPunct="0">
              <a:defRPr sz="3600">
                <a:solidFill>
                  <a:schemeClr val="tx1"/>
                </a:solidFill>
                <a:latin typeface="Lato Light" charset="0"/>
                <a:ea typeface="MS PGothic" panose="020B0600070205080204" pitchFamily="34" charset="-128"/>
              </a:defRPr>
            </a:lvl4pPr>
            <a:lvl5pPr marL="2057400" indent="-228600" eaLnBrk="0" hangingPunct="0">
              <a:defRPr sz="3600">
                <a:solidFill>
                  <a:schemeClr val="tx1"/>
                </a:solidFill>
                <a:latin typeface="Lato Light" charset="0"/>
                <a:ea typeface="MS PGothic" panose="020B0600070205080204" pitchFamily="34" charset="-128"/>
              </a:defRPr>
            </a:lvl5pPr>
            <a:lvl6pPr marL="2514600" indent="-228600" defTabSz="1826895" eaLnBrk="0" fontAlgn="base" hangingPunct="0">
              <a:spcBef>
                <a:spcPct val="0"/>
              </a:spcBef>
              <a:spcAft>
                <a:spcPct val="0"/>
              </a:spcAft>
              <a:defRPr sz="3600">
                <a:solidFill>
                  <a:schemeClr val="tx1"/>
                </a:solidFill>
                <a:latin typeface="Lato Light" charset="0"/>
                <a:ea typeface="MS PGothic" panose="020B0600070205080204" pitchFamily="34" charset="-128"/>
              </a:defRPr>
            </a:lvl6pPr>
            <a:lvl7pPr marL="2971800" indent="-228600" defTabSz="1826895" eaLnBrk="0" fontAlgn="base" hangingPunct="0">
              <a:spcBef>
                <a:spcPct val="0"/>
              </a:spcBef>
              <a:spcAft>
                <a:spcPct val="0"/>
              </a:spcAft>
              <a:defRPr sz="3600">
                <a:solidFill>
                  <a:schemeClr val="tx1"/>
                </a:solidFill>
                <a:latin typeface="Lato Light" charset="0"/>
                <a:ea typeface="MS PGothic" panose="020B0600070205080204" pitchFamily="34" charset="-128"/>
              </a:defRPr>
            </a:lvl7pPr>
            <a:lvl8pPr marL="3429000" indent="-228600" defTabSz="1826895" eaLnBrk="0" fontAlgn="base" hangingPunct="0">
              <a:spcBef>
                <a:spcPct val="0"/>
              </a:spcBef>
              <a:spcAft>
                <a:spcPct val="0"/>
              </a:spcAft>
              <a:defRPr sz="3600">
                <a:solidFill>
                  <a:schemeClr val="tx1"/>
                </a:solidFill>
                <a:latin typeface="Lato Light" charset="0"/>
                <a:ea typeface="MS PGothic" panose="020B0600070205080204" pitchFamily="34" charset="-128"/>
              </a:defRPr>
            </a:lvl8pPr>
            <a:lvl9pPr marL="3886200" indent="-228600" defTabSz="1826895" eaLnBrk="0" fontAlgn="base" hangingPunct="0">
              <a:spcBef>
                <a:spcPct val="0"/>
              </a:spcBef>
              <a:spcAft>
                <a:spcPct val="0"/>
              </a:spcAft>
              <a:defRPr sz="3600">
                <a:solidFill>
                  <a:schemeClr val="tx1"/>
                </a:solidFill>
                <a:latin typeface="Lato Light" charset="0"/>
                <a:ea typeface="MS PGothic" panose="020B0600070205080204" pitchFamily="34" charset="-128"/>
              </a:defRPr>
            </a:lvl9pPr>
          </a:lstStyle>
          <a:p>
            <a:pPr fontAlgn="base">
              <a:lnSpc>
                <a:spcPct val="125000"/>
              </a:lnSpc>
              <a:spcBef>
                <a:spcPct val="0"/>
              </a:spcBef>
              <a:spcAft>
                <a:spcPct val="0"/>
              </a:spcAft>
            </a:pPr>
            <a:r>
              <a:rPr lang="zh-CN" altLang="en-US" sz="2400" dirty="0">
                <a:solidFill>
                  <a:schemeClr val="tx1">
                    <a:lumMod val="75000"/>
                    <a:lumOff val="25000"/>
                  </a:schemeClr>
                </a:solidFill>
                <a:ea typeface="微软雅黑" panose="020B0503020204020204" pitchFamily="34" charset="-122"/>
              </a:rPr>
              <a:t>网站漏洞检测</a:t>
            </a:r>
            <a:endParaRPr lang="en-US" altLang="zh-CN" sz="2400" dirty="0">
              <a:solidFill>
                <a:schemeClr val="tx1">
                  <a:lumMod val="75000"/>
                  <a:lumOff val="25000"/>
                </a:schemeClr>
              </a:solidFill>
              <a:ea typeface="微软雅黑" panose="020B0503020204020204" pitchFamily="34" charset="-122"/>
            </a:endParaRPr>
          </a:p>
        </p:txBody>
      </p:sp>
      <p:sp>
        <p:nvSpPr>
          <p:cNvPr id="3" name="文本框 2">
            <a:extLst>
              <a:ext uri="{FF2B5EF4-FFF2-40B4-BE49-F238E27FC236}">
                <a16:creationId xmlns:a16="http://schemas.microsoft.com/office/drawing/2014/main" id="{5015D8E1-8C87-9A1A-C92A-1C835118203B}"/>
              </a:ext>
            </a:extLst>
          </p:cNvPr>
          <p:cNvSpPr txBox="1"/>
          <p:nvPr/>
        </p:nvSpPr>
        <p:spPr>
          <a:xfrm>
            <a:off x="363071" y="1322350"/>
            <a:ext cx="2991971" cy="369332"/>
          </a:xfrm>
          <a:prstGeom prst="rect">
            <a:avLst/>
          </a:prstGeom>
          <a:noFill/>
        </p:spPr>
        <p:txBody>
          <a:bodyPr wrap="square" rtlCol="0">
            <a:spAutoFit/>
          </a:bodyPr>
          <a:lstStyle/>
          <a:p>
            <a:r>
              <a:rPr lang="en-US" altLang="zh-CN" dirty="0"/>
              <a:t>Wapiti</a:t>
            </a:r>
          </a:p>
        </p:txBody>
      </p:sp>
      <p:sp>
        <p:nvSpPr>
          <p:cNvPr id="2" name="文本框 1">
            <a:extLst>
              <a:ext uri="{FF2B5EF4-FFF2-40B4-BE49-F238E27FC236}">
                <a16:creationId xmlns:a16="http://schemas.microsoft.com/office/drawing/2014/main" id="{1A8D7395-6E5F-A24C-7281-FDC2273B5681}"/>
              </a:ext>
            </a:extLst>
          </p:cNvPr>
          <p:cNvSpPr txBox="1"/>
          <p:nvPr/>
        </p:nvSpPr>
        <p:spPr>
          <a:xfrm>
            <a:off x="413397" y="1641844"/>
            <a:ext cx="2832418" cy="230832"/>
          </a:xfrm>
          <a:prstGeom prst="rect">
            <a:avLst/>
          </a:prstGeom>
          <a:noFill/>
        </p:spPr>
        <p:txBody>
          <a:bodyPr wrap="square" rtlCol="0">
            <a:spAutoFit/>
          </a:bodyPr>
          <a:lstStyle/>
          <a:p>
            <a:r>
              <a:rPr lang="en-US" altLang="zh-CN" sz="900" dirty="0" err="1"/>
              <a:t>Wapti</a:t>
            </a:r>
            <a:r>
              <a:rPr lang="zh-CN" altLang="en-US" sz="900" dirty="0"/>
              <a:t>对网站可能的</a:t>
            </a:r>
            <a:r>
              <a:rPr lang="en-US" altLang="zh-CN" sz="900" dirty="0" err="1"/>
              <a:t>sql</a:t>
            </a:r>
            <a:r>
              <a:rPr lang="zh-CN" altLang="en-US" sz="900" dirty="0"/>
              <a:t>注入、</a:t>
            </a:r>
            <a:r>
              <a:rPr lang="en-US" altLang="zh-CN" sz="900" dirty="0" err="1"/>
              <a:t>xss</a:t>
            </a:r>
            <a:r>
              <a:rPr lang="zh-CN" altLang="en-US" sz="900" dirty="0"/>
              <a:t>注入等进行了测试</a:t>
            </a:r>
          </a:p>
        </p:txBody>
      </p:sp>
      <p:sp>
        <p:nvSpPr>
          <p:cNvPr id="17" name="文本框 16">
            <a:extLst>
              <a:ext uri="{FF2B5EF4-FFF2-40B4-BE49-F238E27FC236}">
                <a16:creationId xmlns:a16="http://schemas.microsoft.com/office/drawing/2014/main" id="{A9EDE4E2-3381-0DEA-AA73-6AAA35B44A32}"/>
              </a:ext>
            </a:extLst>
          </p:cNvPr>
          <p:cNvSpPr txBox="1"/>
          <p:nvPr/>
        </p:nvSpPr>
        <p:spPr>
          <a:xfrm>
            <a:off x="363070" y="2426458"/>
            <a:ext cx="2991971" cy="646331"/>
          </a:xfrm>
          <a:prstGeom prst="rect">
            <a:avLst/>
          </a:prstGeom>
          <a:noFill/>
        </p:spPr>
        <p:txBody>
          <a:bodyPr wrap="square" rtlCol="0">
            <a:spAutoFit/>
          </a:bodyPr>
          <a:lstStyle/>
          <a:p>
            <a:pPr marL="285750" indent="-285750">
              <a:buFont typeface="Arial" panose="020B0604020202020204" pitchFamily="34" charset="0"/>
              <a:buChar char="•"/>
            </a:pPr>
            <a:r>
              <a:rPr lang="zh-CN" altLang="en-US" b="1" dirty="0"/>
              <a:t>没有</a:t>
            </a:r>
            <a:r>
              <a:rPr lang="en-US" altLang="zh-CN" b="1" dirty="0" err="1"/>
              <a:t>sql</a:t>
            </a:r>
            <a:r>
              <a:rPr lang="zh-CN" altLang="en-US" b="1" dirty="0"/>
              <a:t>注入、</a:t>
            </a:r>
            <a:r>
              <a:rPr lang="en-US" altLang="zh-CN" b="1" dirty="0" err="1"/>
              <a:t>xss</a:t>
            </a:r>
            <a:r>
              <a:rPr lang="zh-CN" altLang="en-US" b="1" dirty="0"/>
              <a:t>注入等漏洞</a:t>
            </a:r>
            <a:endParaRPr lang="en-US" altLang="zh-CN" b="1" dirty="0"/>
          </a:p>
        </p:txBody>
      </p:sp>
      <p:pic>
        <p:nvPicPr>
          <p:cNvPr id="18" name="图片 17">
            <a:extLst>
              <a:ext uri="{FF2B5EF4-FFF2-40B4-BE49-F238E27FC236}">
                <a16:creationId xmlns:a16="http://schemas.microsoft.com/office/drawing/2014/main" id="{8B85F2BF-F65C-A845-7C69-0BBF39747E3A}"/>
              </a:ext>
            </a:extLst>
          </p:cNvPr>
          <p:cNvPicPr>
            <a:picLocks noChangeAspect="1"/>
          </p:cNvPicPr>
          <p:nvPr/>
        </p:nvPicPr>
        <p:blipFill>
          <a:blip r:embed="rId3"/>
          <a:stretch>
            <a:fillRect/>
          </a:stretch>
        </p:blipFill>
        <p:spPr>
          <a:xfrm>
            <a:off x="3869690" y="600126"/>
            <a:ext cx="5274310" cy="2083435"/>
          </a:xfrm>
          <a:prstGeom prst="rect">
            <a:avLst/>
          </a:prstGeom>
        </p:spPr>
      </p:pic>
      <p:pic>
        <p:nvPicPr>
          <p:cNvPr id="19" name="图片 18">
            <a:extLst>
              <a:ext uri="{FF2B5EF4-FFF2-40B4-BE49-F238E27FC236}">
                <a16:creationId xmlns:a16="http://schemas.microsoft.com/office/drawing/2014/main" id="{2E959286-0925-EA1B-55F6-C39A5C0BEF5B}"/>
              </a:ext>
            </a:extLst>
          </p:cNvPr>
          <p:cNvPicPr>
            <a:picLocks noChangeAspect="1"/>
          </p:cNvPicPr>
          <p:nvPr/>
        </p:nvPicPr>
        <p:blipFill>
          <a:blip r:embed="rId4"/>
          <a:stretch>
            <a:fillRect/>
          </a:stretch>
        </p:blipFill>
        <p:spPr>
          <a:xfrm>
            <a:off x="3880235" y="1872676"/>
            <a:ext cx="5274310" cy="3186430"/>
          </a:xfrm>
          <a:prstGeom prst="rect">
            <a:avLst/>
          </a:prstGeom>
        </p:spPr>
      </p:pic>
    </p:spTree>
    <p:extLst>
      <p:ext uri="{BB962C8B-B14F-4D97-AF65-F5344CB8AC3E}">
        <p14:creationId xmlns:p14="http://schemas.microsoft.com/office/powerpoint/2010/main" val="411243761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500"/>
                                        <p:tgtEl>
                                          <p:spTgt spid="18"/>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fade">
                                      <p:cBhvr>
                                        <p:cTn id="28"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3" grpId="0"/>
      <p:bldP spid="2" grpId="0"/>
      <p:bldP spid="17" grpId="0"/>
    </p:bld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grpSp>
        <p:nvGrpSpPr>
          <p:cNvPr id="20" name="组合 19"/>
          <p:cNvGrpSpPr/>
          <p:nvPr/>
        </p:nvGrpSpPr>
        <p:grpSpPr>
          <a:xfrm>
            <a:off x="2714538" y="340191"/>
            <a:ext cx="6139168" cy="129804"/>
            <a:chOff x="2713964" y="340296"/>
            <a:chExt cx="6141063" cy="129844"/>
          </a:xfrm>
        </p:grpSpPr>
        <p:cxnSp>
          <p:nvCxnSpPr>
            <p:cNvPr id="21" name="直接连接符 20"/>
            <p:cNvCxnSpPr>
              <a:endCxn id="22" idx="3"/>
            </p:cNvCxnSpPr>
            <p:nvPr/>
          </p:nvCxnSpPr>
          <p:spPr>
            <a:xfrm flipH="1">
              <a:off x="2843808" y="405218"/>
              <a:ext cx="6011219" cy="0"/>
            </a:xfrm>
            <a:prstGeom prst="line">
              <a:avLst/>
            </a:prstGeom>
            <a:ln>
              <a:solidFill>
                <a:schemeClr val="tx2">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2" name="矩形 21"/>
            <p:cNvSpPr/>
            <p:nvPr/>
          </p:nvSpPr>
          <p:spPr>
            <a:xfrm>
              <a:off x="2713964" y="340296"/>
              <a:ext cx="129844" cy="129844"/>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grpSp>
      <p:sp>
        <p:nvSpPr>
          <p:cNvPr id="23" name="KSO_GT1.1.1"/>
          <p:cNvSpPr txBox="1"/>
          <p:nvPr/>
        </p:nvSpPr>
        <p:spPr>
          <a:xfrm>
            <a:off x="1439955" y="308574"/>
            <a:ext cx="1190258" cy="247574"/>
          </a:xfrm>
          <a:prstGeom prst="rect">
            <a:avLst/>
          </a:prstGeom>
          <a:noFill/>
          <a:ln>
            <a:noFill/>
          </a:ln>
        </p:spPr>
        <p:txBody>
          <a:bodyPr lIns="0" tIns="0" rIns="0" bIns="0"/>
          <a:lstStyle>
            <a:lvl1pPr defTabSz="464820">
              <a:defRPr sz="1400">
                <a:solidFill>
                  <a:schemeClr val="tx1"/>
                </a:solidFill>
                <a:latin typeface="微软雅黑" panose="020B0503020204020204" pitchFamily="34" charset="-122"/>
                <a:ea typeface="微软雅黑" panose="020B0503020204020204" pitchFamily="34" charset="-122"/>
              </a:defRPr>
            </a:lvl1pPr>
            <a:lvl2pPr marL="755650" indent="-290830" defTabSz="464820">
              <a:defRPr sz="1400">
                <a:solidFill>
                  <a:schemeClr val="tx1"/>
                </a:solidFill>
                <a:latin typeface="微软雅黑" panose="020B0503020204020204" pitchFamily="34" charset="-122"/>
                <a:ea typeface="微软雅黑" panose="020B0503020204020204" pitchFamily="34" charset="-122"/>
              </a:defRPr>
            </a:lvl2pPr>
            <a:lvl3pPr marL="1160780" indent="-230505" defTabSz="464820">
              <a:defRPr sz="1400">
                <a:solidFill>
                  <a:schemeClr val="tx1"/>
                </a:solidFill>
                <a:latin typeface="微软雅黑" panose="020B0503020204020204" pitchFamily="34" charset="-122"/>
                <a:ea typeface="微软雅黑" panose="020B0503020204020204" pitchFamily="34" charset="-122"/>
              </a:defRPr>
            </a:lvl3pPr>
            <a:lvl4pPr marL="1625600" indent="-230505" defTabSz="464820">
              <a:defRPr sz="1400">
                <a:solidFill>
                  <a:schemeClr val="tx1"/>
                </a:solidFill>
                <a:latin typeface="微软雅黑" panose="020B0503020204020204" pitchFamily="34" charset="-122"/>
                <a:ea typeface="微软雅黑" panose="020B0503020204020204" pitchFamily="34" charset="-122"/>
              </a:defRPr>
            </a:lvl4pPr>
            <a:lvl5pPr marL="2091055" indent="-231775" defTabSz="464820">
              <a:defRPr sz="1400">
                <a:solidFill>
                  <a:schemeClr val="tx1"/>
                </a:solidFill>
                <a:latin typeface="微软雅黑" panose="020B0503020204020204" pitchFamily="34" charset="-122"/>
                <a:ea typeface="微软雅黑" panose="020B0503020204020204" pitchFamily="34" charset="-122"/>
              </a:defRPr>
            </a:lvl5pPr>
            <a:lvl6pPr marL="2548255" indent="-231775" algn="ctr" defTabSz="464820" eaLnBrk="0" fontAlgn="ctr" hangingPunct="0">
              <a:spcBef>
                <a:spcPct val="0"/>
              </a:spcBef>
              <a:spcAft>
                <a:spcPct val="0"/>
              </a:spcAft>
              <a:buClr>
                <a:srgbClr val="FF0000"/>
              </a:buClr>
              <a:buSzPct val="70000"/>
              <a:buFont typeface="Arial" panose="020B0604020202020204" pitchFamily="34" charset="0"/>
              <a:defRPr sz="1400">
                <a:solidFill>
                  <a:schemeClr val="tx1"/>
                </a:solidFill>
                <a:latin typeface="微软雅黑" panose="020B0503020204020204" pitchFamily="34" charset="-122"/>
                <a:ea typeface="微软雅黑" panose="020B0503020204020204" pitchFamily="34" charset="-122"/>
              </a:defRPr>
            </a:lvl6pPr>
            <a:lvl7pPr marL="3005455" indent="-231775" algn="ctr" defTabSz="464820" eaLnBrk="0" fontAlgn="ctr" hangingPunct="0">
              <a:spcBef>
                <a:spcPct val="0"/>
              </a:spcBef>
              <a:spcAft>
                <a:spcPct val="0"/>
              </a:spcAft>
              <a:buClr>
                <a:srgbClr val="FF0000"/>
              </a:buClr>
              <a:buSzPct val="70000"/>
              <a:buFont typeface="Arial" panose="020B0604020202020204" pitchFamily="34" charset="0"/>
              <a:defRPr sz="1400">
                <a:solidFill>
                  <a:schemeClr val="tx1"/>
                </a:solidFill>
                <a:latin typeface="微软雅黑" panose="020B0503020204020204" pitchFamily="34" charset="-122"/>
                <a:ea typeface="微软雅黑" panose="020B0503020204020204" pitchFamily="34" charset="-122"/>
              </a:defRPr>
            </a:lvl7pPr>
            <a:lvl8pPr marL="3462655" indent="-231775" algn="ctr" defTabSz="464820" eaLnBrk="0" fontAlgn="ctr" hangingPunct="0">
              <a:spcBef>
                <a:spcPct val="0"/>
              </a:spcBef>
              <a:spcAft>
                <a:spcPct val="0"/>
              </a:spcAft>
              <a:buClr>
                <a:srgbClr val="FF0000"/>
              </a:buClr>
              <a:buSzPct val="70000"/>
              <a:buFont typeface="Arial" panose="020B0604020202020204" pitchFamily="34" charset="0"/>
              <a:defRPr sz="1400">
                <a:solidFill>
                  <a:schemeClr val="tx1"/>
                </a:solidFill>
                <a:latin typeface="微软雅黑" panose="020B0503020204020204" pitchFamily="34" charset="-122"/>
                <a:ea typeface="微软雅黑" panose="020B0503020204020204" pitchFamily="34" charset="-122"/>
              </a:defRPr>
            </a:lvl8pPr>
            <a:lvl9pPr marL="3919855" indent="-231775" algn="ctr" defTabSz="464820" eaLnBrk="0" fontAlgn="ctr" hangingPunct="0">
              <a:spcBef>
                <a:spcPct val="0"/>
              </a:spcBef>
              <a:spcAft>
                <a:spcPct val="0"/>
              </a:spcAft>
              <a:buClr>
                <a:srgbClr val="FF0000"/>
              </a:buClr>
              <a:buSzPct val="70000"/>
              <a:buFont typeface="Arial" panose="020B0604020202020204" pitchFamily="34" charset="0"/>
              <a:defRPr sz="1400">
                <a:solidFill>
                  <a:schemeClr val="tx1"/>
                </a:solidFill>
                <a:latin typeface="微软雅黑" panose="020B0503020204020204" pitchFamily="34" charset="-122"/>
                <a:ea typeface="微软雅黑" panose="020B0503020204020204" pitchFamily="34" charset="-122"/>
              </a:defRPr>
            </a:lvl9pPr>
          </a:lstStyle>
          <a:p>
            <a:pPr algn="ctr" eaLnBrk="1" fontAlgn="base" hangingPunct="1">
              <a:lnSpc>
                <a:spcPct val="120000"/>
              </a:lnSpc>
              <a:buClrTx/>
              <a:buSzTx/>
              <a:buFontTx/>
              <a:buNone/>
            </a:pPr>
            <a:r>
              <a:rPr lang="zh-CN" altLang="en-US" sz="1200" dirty="0">
                <a:solidFill>
                  <a:schemeClr val="tx1">
                    <a:lumMod val="50000"/>
                    <a:lumOff val="50000"/>
                  </a:schemeClr>
                </a:solidFill>
              </a:rPr>
              <a:t>系统测试</a:t>
            </a:r>
            <a:endParaRPr lang="en-US" altLang="zh-CN" sz="1200" dirty="0">
              <a:solidFill>
                <a:schemeClr val="tx1">
                  <a:lumMod val="50000"/>
                  <a:lumOff val="50000"/>
                </a:schemeClr>
              </a:solidFill>
            </a:endParaRPr>
          </a:p>
        </p:txBody>
      </p:sp>
      <p:sp>
        <p:nvSpPr>
          <p:cNvPr id="24" name="矩形 23"/>
          <p:cNvSpPr/>
          <p:nvPr/>
        </p:nvSpPr>
        <p:spPr>
          <a:xfrm>
            <a:off x="894034" y="302638"/>
            <a:ext cx="443787" cy="443787"/>
          </a:xfrm>
          <a:prstGeom prst="rect">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25" name="矩形 24"/>
          <p:cNvSpPr/>
          <p:nvPr/>
        </p:nvSpPr>
        <p:spPr>
          <a:xfrm>
            <a:off x="601482" y="135387"/>
            <a:ext cx="443787" cy="443787"/>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0" name="TextBox 99">
            <a:extLst>
              <a:ext uri="{FF2B5EF4-FFF2-40B4-BE49-F238E27FC236}">
                <a16:creationId xmlns:a16="http://schemas.microsoft.com/office/drawing/2014/main" id="{F870531D-8EC5-0D19-915B-C55F4E950358}"/>
              </a:ext>
            </a:extLst>
          </p:cNvPr>
          <p:cNvSpPr txBox="1"/>
          <p:nvPr/>
        </p:nvSpPr>
        <p:spPr>
          <a:xfrm>
            <a:off x="413397" y="837223"/>
            <a:ext cx="2301141" cy="487231"/>
          </a:xfrm>
          <a:prstGeom prst="rect">
            <a:avLst/>
          </a:prstGeom>
          <a:noFill/>
        </p:spPr>
        <p:txBody>
          <a:bodyPr wrap="square" lIns="68563" tIns="34281" rIns="68563" bIns="34281">
            <a:spAutoFit/>
          </a:bodyPr>
          <a:lstStyle>
            <a:lvl1pPr eaLnBrk="0" hangingPunct="0">
              <a:defRPr sz="3600">
                <a:solidFill>
                  <a:schemeClr val="tx1"/>
                </a:solidFill>
                <a:latin typeface="Lato Light" charset="0"/>
                <a:ea typeface="MS PGothic" panose="020B0600070205080204" pitchFamily="34" charset="-128"/>
              </a:defRPr>
            </a:lvl1pPr>
            <a:lvl2pPr marL="742950" indent="-285750" eaLnBrk="0" hangingPunct="0">
              <a:defRPr sz="3600">
                <a:solidFill>
                  <a:schemeClr val="tx1"/>
                </a:solidFill>
                <a:latin typeface="Lato Light" charset="0"/>
                <a:ea typeface="MS PGothic" panose="020B0600070205080204" pitchFamily="34" charset="-128"/>
              </a:defRPr>
            </a:lvl2pPr>
            <a:lvl3pPr marL="1143000" indent="-228600" eaLnBrk="0" hangingPunct="0">
              <a:defRPr sz="3600">
                <a:solidFill>
                  <a:schemeClr val="tx1"/>
                </a:solidFill>
                <a:latin typeface="Lato Light" charset="0"/>
                <a:ea typeface="MS PGothic" panose="020B0600070205080204" pitchFamily="34" charset="-128"/>
              </a:defRPr>
            </a:lvl3pPr>
            <a:lvl4pPr marL="1600200" indent="-228600" eaLnBrk="0" hangingPunct="0">
              <a:defRPr sz="3600">
                <a:solidFill>
                  <a:schemeClr val="tx1"/>
                </a:solidFill>
                <a:latin typeface="Lato Light" charset="0"/>
                <a:ea typeface="MS PGothic" panose="020B0600070205080204" pitchFamily="34" charset="-128"/>
              </a:defRPr>
            </a:lvl4pPr>
            <a:lvl5pPr marL="2057400" indent="-228600" eaLnBrk="0" hangingPunct="0">
              <a:defRPr sz="3600">
                <a:solidFill>
                  <a:schemeClr val="tx1"/>
                </a:solidFill>
                <a:latin typeface="Lato Light" charset="0"/>
                <a:ea typeface="MS PGothic" panose="020B0600070205080204" pitchFamily="34" charset="-128"/>
              </a:defRPr>
            </a:lvl5pPr>
            <a:lvl6pPr marL="2514600" indent="-228600" defTabSz="1826895" eaLnBrk="0" fontAlgn="base" hangingPunct="0">
              <a:spcBef>
                <a:spcPct val="0"/>
              </a:spcBef>
              <a:spcAft>
                <a:spcPct val="0"/>
              </a:spcAft>
              <a:defRPr sz="3600">
                <a:solidFill>
                  <a:schemeClr val="tx1"/>
                </a:solidFill>
                <a:latin typeface="Lato Light" charset="0"/>
                <a:ea typeface="MS PGothic" panose="020B0600070205080204" pitchFamily="34" charset="-128"/>
              </a:defRPr>
            </a:lvl6pPr>
            <a:lvl7pPr marL="2971800" indent="-228600" defTabSz="1826895" eaLnBrk="0" fontAlgn="base" hangingPunct="0">
              <a:spcBef>
                <a:spcPct val="0"/>
              </a:spcBef>
              <a:spcAft>
                <a:spcPct val="0"/>
              </a:spcAft>
              <a:defRPr sz="3600">
                <a:solidFill>
                  <a:schemeClr val="tx1"/>
                </a:solidFill>
                <a:latin typeface="Lato Light" charset="0"/>
                <a:ea typeface="MS PGothic" panose="020B0600070205080204" pitchFamily="34" charset="-128"/>
              </a:defRPr>
            </a:lvl7pPr>
            <a:lvl8pPr marL="3429000" indent="-228600" defTabSz="1826895" eaLnBrk="0" fontAlgn="base" hangingPunct="0">
              <a:spcBef>
                <a:spcPct val="0"/>
              </a:spcBef>
              <a:spcAft>
                <a:spcPct val="0"/>
              </a:spcAft>
              <a:defRPr sz="3600">
                <a:solidFill>
                  <a:schemeClr val="tx1"/>
                </a:solidFill>
                <a:latin typeface="Lato Light" charset="0"/>
                <a:ea typeface="MS PGothic" panose="020B0600070205080204" pitchFamily="34" charset="-128"/>
              </a:defRPr>
            </a:lvl8pPr>
            <a:lvl9pPr marL="3886200" indent="-228600" defTabSz="1826895" eaLnBrk="0" fontAlgn="base" hangingPunct="0">
              <a:spcBef>
                <a:spcPct val="0"/>
              </a:spcBef>
              <a:spcAft>
                <a:spcPct val="0"/>
              </a:spcAft>
              <a:defRPr sz="3600">
                <a:solidFill>
                  <a:schemeClr val="tx1"/>
                </a:solidFill>
                <a:latin typeface="Lato Light" charset="0"/>
                <a:ea typeface="MS PGothic" panose="020B0600070205080204" pitchFamily="34" charset="-128"/>
              </a:defRPr>
            </a:lvl9pPr>
          </a:lstStyle>
          <a:p>
            <a:pPr fontAlgn="base">
              <a:lnSpc>
                <a:spcPct val="125000"/>
              </a:lnSpc>
              <a:spcBef>
                <a:spcPct val="0"/>
              </a:spcBef>
              <a:spcAft>
                <a:spcPct val="0"/>
              </a:spcAft>
            </a:pPr>
            <a:r>
              <a:rPr lang="zh-CN" altLang="en-US" sz="2400" dirty="0">
                <a:solidFill>
                  <a:schemeClr val="tx1">
                    <a:lumMod val="75000"/>
                    <a:lumOff val="25000"/>
                  </a:schemeClr>
                </a:solidFill>
                <a:ea typeface="微软雅黑" panose="020B0503020204020204" pitchFamily="34" charset="-122"/>
              </a:rPr>
              <a:t>网站压力测试</a:t>
            </a:r>
            <a:endParaRPr lang="en-US" altLang="zh-CN" sz="2400" dirty="0">
              <a:solidFill>
                <a:schemeClr val="tx1">
                  <a:lumMod val="75000"/>
                  <a:lumOff val="25000"/>
                </a:schemeClr>
              </a:solidFill>
              <a:ea typeface="微软雅黑" panose="020B0503020204020204" pitchFamily="34" charset="-122"/>
            </a:endParaRPr>
          </a:p>
        </p:txBody>
      </p:sp>
      <p:sp>
        <p:nvSpPr>
          <p:cNvPr id="3" name="文本框 2">
            <a:extLst>
              <a:ext uri="{FF2B5EF4-FFF2-40B4-BE49-F238E27FC236}">
                <a16:creationId xmlns:a16="http://schemas.microsoft.com/office/drawing/2014/main" id="{5015D8E1-8C87-9A1A-C92A-1C835118203B}"/>
              </a:ext>
            </a:extLst>
          </p:cNvPr>
          <p:cNvSpPr txBox="1"/>
          <p:nvPr/>
        </p:nvSpPr>
        <p:spPr>
          <a:xfrm>
            <a:off x="363071" y="1322350"/>
            <a:ext cx="2991971" cy="369332"/>
          </a:xfrm>
          <a:prstGeom prst="rect">
            <a:avLst/>
          </a:prstGeom>
          <a:noFill/>
        </p:spPr>
        <p:txBody>
          <a:bodyPr wrap="square" rtlCol="0">
            <a:spAutoFit/>
          </a:bodyPr>
          <a:lstStyle/>
          <a:p>
            <a:r>
              <a:rPr lang="en-US" altLang="zh-CN" dirty="0" err="1"/>
              <a:t>ApacheBench</a:t>
            </a:r>
            <a:endParaRPr lang="en-US" altLang="zh-CN" dirty="0"/>
          </a:p>
        </p:txBody>
      </p:sp>
      <p:sp>
        <p:nvSpPr>
          <p:cNvPr id="2" name="文本框 1">
            <a:extLst>
              <a:ext uri="{FF2B5EF4-FFF2-40B4-BE49-F238E27FC236}">
                <a16:creationId xmlns:a16="http://schemas.microsoft.com/office/drawing/2014/main" id="{1A8D7395-6E5F-A24C-7281-FDC2273B5681}"/>
              </a:ext>
            </a:extLst>
          </p:cNvPr>
          <p:cNvSpPr txBox="1"/>
          <p:nvPr/>
        </p:nvSpPr>
        <p:spPr>
          <a:xfrm>
            <a:off x="413397" y="1641844"/>
            <a:ext cx="2832418" cy="369332"/>
          </a:xfrm>
          <a:prstGeom prst="rect">
            <a:avLst/>
          </a:prstGeom>
          <a:noFill/>
        </p:spPr>
        <p:txBody>
          <a:bodyPr wrap="square" rtlCol="0">
            <a:spAutoFit/>
          </a:bodyPr>
          <a:lstStyle/>
          <a:p>
            <a:r>
              <a:rPr lang="en-US" altLang="zh-CN" sz="900" dirty="0" err="1"/>
              <a:t>ApacheBench</a:t>
            </a:r>
            <a:r>
              <a:rPr lang="zh-CN" altLang="en-US" sz="900" dirty="0"/>
              <a:t>，它是一个指令列程式，专门用来执行网站服务器的运行效能。</a:t>
            </a:r>
          </a:p>
        </p:txBody>
      </p:sp>
      <p:sp>
        <p:nvSpPr>
          <p:cNvPr id="17" name="文本框 16">
            <a:extLst>
              <a:ext uri="{FF2B5EF4-FFF2-40B4-BE49-F238E27FC236}">
                <a16:creationId xmlns:a16="http://schemas.microsoft.com/office/drawing/2014/main" id="{A9EDE4E2-3381-0DEA-AA73-6AAA35B44A32}"/>
              </a:ext>
            </a:extLst>
          </p:cNvPr>
          <p:cNvSpPr txBox="1"/>
          <p:nvPr/>
        </p:nvSpPr>
        <p:spPr>
          <a:xfrm>
            <a:off x="363070" y="2426458"/>
            <a:ext cx="2991971" cy="646331"/>
          </a:xfrm>
          <a:prstGeom prst="rect">
            <a:avLst/>
          </a:prstGeom>
          <a:noFill/>
        </p:spPr>
        <p:txBody>
          <a:bodyPr wrap="square" rtlCol="0">
            <a:spAutoFit/>
          </a:bodyPr>
          <a:lstStyle/>
          <a:p>
            <a:pPr marL="285750" indent="-285750">
              <a:buFont typeface="Arial" panose="020B0604020202020204" pitchFamily="34" charset="0"/>
              <a:buChar char="•"/>
            </a:pPr>
            <a:r>
              <a:rPr lang="zh-CN" altLang="en-US" b="1" dirty="0"/>
              <a:t>不能经受太大压力</a:t>
            </a:r>
            <a:endParaRPr lang="en-US" altLang="zh-CN" b="1" dirty="0"/>
          </a:p>
          <a:p>
            <a:pPr marL="285750" indent="-285750">
              <a:buFont typeface="Arial" panose="020B0604020202020204" pitchFamily="34" charset="0"/>
              <a:buChar char="•"/>
            </a:pPr>
            <a:r>
              <a:rPr lang="zh-CN" altLang="en-US" b="1" dirty="0"/>
              <a:t>与宽带和性能有关</a:t>
            </a:r>
            <a:endParaRPr lang="en-US" altLang="zh-CN" b="1" dirty="0"/>
          </a:p>
        </p:txBody>
      </p:sp>
      <p:pic>
        <p:nvPicPr>
          <p:cNvPr id="14" name="图片 13">
            <a:extLst>
              <a:ext uri="{FF2B5EF4-FFF2-40B4-BE49-F238E27FC236}">
                <a16:creationId xmlns:a16="http://schemas.microsoft.com/office/drawing/2014/main" id="{08025F5B-14FC-6EF7-3E21-F3E3F7F157E2}"/>
              </a:ext>
            </a:extLst>
          </p:cNvPr>
          <p:cNvPicPr>
            <a:picLocks noChangeAspect="1"/>
          </p:cNvPicPr>
          <p:nvPr/>
        </p:nvPicPr>
        <p:blipFill>
          <a:blip r:embed="rId3"/>
          <a:stretch>
            <a:fillRect/>
          </a:stretch>
        </p:blipFill>
        <p:spPr>
          <a:xfrm>
            <a:off x="3792309" y="588645"/>
            <a:ext cx="5274310" cy="1983105"/>
          </a:xfrm>
          <a:prstGeom prst="rect">
            <a:avLst/>
          </a:prstGeom>
        </p:spPr>
      </p:pic>
      <p:pic>
        <p:nvPicPr>
          <p:cNvPr id="15" name="图片 14">
            <a:extLst>
              <a:ext uri="{FF2B5EF4-FFF2-40B4-BE49-F238E27FC236}">
                <a16:creationId xmlns:a16="http://schemas.microsoft.com/office/drawing/2014/main" id="{2DD384AE-F7E1-4D81-A5EB-52A8AA53093E}"/>
              </a:ext>
            </a:extLst>
          </p:cNvPr>
          <p:cNvPicPr>
            <a:picLocks noChangeAspect="1"/>
          </p:cNvPicPr>
          <p:nvPr/>
        </p:nvPicPr>
        <p:blipFill>
          <a:blip r:embed="rId4"/>
          <a:stretch>
            <a:fillRect/>
          </a:stretch>
        </p:blipFill>
        <p:spPr>
          <a:xfrm>
            <a:off x="3666341" y="2697480"/>
            <a:ext cx="4030980" cy="2446020"/>
          </a:xfrm>
          <a:prstGeom prst="rect">
            <a:avLst/>
          </a:prstGeom>
        </p:spPr>
      </p:pic>
      <p:pic>
        <p:nvPicPr>
          <p:cNvPr id="16" name="图片 15">
            <a:extLst>
              <a:ext uri="{FF2B5EF4-FFF2-40B4-BE49-F238E27FC236}">
                <a16:creationId xmlns:a16="http://schemas.microsoft.com/office/drawing/2014/main" id="{6DDF7304-582D-1465-B036-85DC066E4F32}"/>
              </a:ext>
            </a:extLst>
          </p:cNvPr>
          <p:cNvPicPr>
            <a:picLocks noChangeAspect="1"/>
          </p:cNvPicPr>
          <p:nvPr/>
        </p:nvPicPr>
        <p:blipFill>
          <a:blip r:embed="rId5"/>
          <a:stretch>
            <a:fillRect/>
          </a:stretch>
        </p:blipFill>
        <p:spPr>
          <a:xfrm>
            <a:off x="5425440" y="2720340"/>
            <a:ext cx="3718560" cy="2423160"/>
          </a:xfrm>
          <a:prstGeom prst="rect">
            <a:avLst/>
          </a:prstGeom>
        </p:spPr>
      </p:pic>
    </p:spTree>
    <p:extLst>
      <p:ext uri="{BB962C8B-B14F-4D97-AF65-F5344CB8AC3E}">
        <p14:creationId xmlns:p14="http://schemas.microsoft.com/office/powerpoint/2010/main" val="155803664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fade">
                                      <p:cBhvr>
                                        <p:cTn id="28" dur="500"/>
                                        <p:tgtEl>
                                          <p:spTgt spid="15"/>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fade">
                                      <p:cBhvr>
                                        <p:cTn id="3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3" grpId="0"/>
      <p:bldP spid="2" grpId="0"/>
      <p:bldP spid="17" grpId="0"/>
    </p:bld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grpSp>
        <p:nvGrpSpPr>
          <p:cNvPr id="20" name="组合 19"/>
          <p:cNvGrpSpPr/>
          <p:nvPr/>
        </p:nvGrpSpPr>
        <p:grpSpPr>
          <a:xfrm>
            <a:off x="2714538" y="340191"/>
            <a:ext cx="6139168" cy="129804"/>
            <a:chOff x="2713964" y="340296"/>
            <a:chExt cx="6141063" cy="129844"/>
          </a:xfrm>
        </p:grpSpPr>
        <p:cxnSp>
          <p:nvCxnSpPr>
            <p:cNvPr id="21" name="直接连接符 20"/>
            <p:cNvCxnSpPr>
              <a:endCxn id="22" idx="3"/>
            </p:cNvCxnSpPr>
            <p:nvPr/>
          </p:nvCxnSpPr>
          <p:spPr>
            <a:xfrm flipH="1">
              <a:off x="2843808" y="405218"/>
              <a:ext cx="6011219" cy="0"/>
            </a:xfrm>
            <a:prstGeom prst="line">
              <a:avLst/>
            </a:prstGeom>
            <a:ln>
              <a:solidFill>
                <a:schemeClr val="tx2">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2" name="矩形 21"/>
            <p:cNvSpPr/>
            <p:nvPr/>
          </p:nvSpPr>
          <p:spPr>
            <a:xfrm>
              <a:off x="2713964" y="340296"/>
              <a:ext cx="129844" cy="129844"/>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grpSp>
      <p:sp>
        <p:nvSpPr>
          <p:cNvPr id="23" name="KSO_GT1.1.1"/>
          <p:cNvSpPr txBox="1"/>
          <p:nvPr/>
        </p:nvSpPr>
        <p:spPr>
          <a:xfrm>
            <a:off x="1439955" y="308574"/>
            <a:ext cx="1190258" cy="247574"/>
          </a:xfrm>
          <a:prstGeom prst="rect">
            <a:avLst/>
          </a:prstGeom>
          <a:noFill/>
          <a:ln>
            <a:noFill/>
          </a:ln>
        </p:spPr>
        <p:txBody>
          <a:bodyPr lIns="0" tIns="0" rIns="0" bIns="0"/>
          <a:lstStyle>
            <a:lvl1pPr defTabSz="464820">
              <a:defRPr sz="1400">
                <a:solidFill>
                  <a:schemeClr val="tx1"/>
                </a:solidFill>
                <a:latin typeface="微软雅黑" panose="020B0503020204020204" pitchFamily="34" charset="-122"/>
                <a:ea typeface="微软雅黑" panose="020B0503020204020204" pitchFamily="34" charset="-122"/>
              </a:defRPr>
            </a:lvl1pPr>
            <a:lvl2pPr marL="755650" indent="-290830" defTabSz="464820">
              <a:defRPr sz="1400">
                <a:solidFill>
                  <a:schemeClr val="tx1"/>
                </a:solidFill>
                <a:latin typeface="微软雅黑" panose="020B0503020204020204" pitchFamily="34" charset="-122"/>
                <a:ea typeface="微软雅黑" panose="020B0503020204020204" pitchFamily="34" charset="-122"/>
              </a:defRPr>
            </a:lvl2pPr>
            <a:lvl3pPr marL="1160780" indent="-230505" defTabSz="464820">
              <a:defRPr sz="1400">
                <a:solidFill>
                  <a:schemeClr val="tx1"/>
                </a:solidFill>
                <a:latin typeface="微软雅黑" panose="020B0503020204020204" pitchFamily="34" charset="-122"/>
                <a:ea typeface="微软雅黑" panose="020B0503020204020204" pitchFamily="34" charset="-122"/>
              </a:defRPr>
            </a:lvl3pPr>
            <a:lvl4pPr marL="1625600" indent="-230505" defTabSz="464820">
              <a:defRPr sz="1400">
                <a:solidFill>
                  <a:schemeClr val="tx1"/>
                </a:solidFill>
                <a:latin typeface="微软雅黑" panose="020B0503020204020204" pitchFamily="34" charset="-122"/>
                <a:ea typeface="微软雅黑" panose="020B0503020204020204" pitchFamily="34" charset="-122"/>
              </a:defRPr>
            </a:lvl4pPr>
            <a:lvl5pPr marL="2091055" indent="-231775" defTabSz="464820">
              <a:defRPr sz="1400">
                <a:solidFill>
                  <a:schemeClr val="tx1"/>
                </a:solidFill>
                <a:latin typeface="微软雅黑" panose="020B0503020204020204" pitchFamily="34" charset="-122"/>
                <a:ea typeface="微软雅黑" panose="020B0503020204020204" pitchFamily="34" charset="-122"/>
              </a:defRPr>
            </a:lvl5pPr>
            <a:lvl6pPr marL="2548255" indent="-231775" algn="ctr" defTabSz="464820" eaLnBrk="0" fontAlgn="ctr" hangingPunct="0">
              <a:spcBef>
                <a:spcPct val="0"/>
              </a:spcBef>
              <a:spcAft>
                <a:spcPct val="0"/>
              </a:spcAft>
              <a:buClr>
                <a:srgbClr val="FF0000"/>
              </a:buClr>
              <a:buSzPct val="70000"/>
              <a:buFont typeface="Arial" panose="020B0604020202020204" pitchFamily="34" charset="0"/>
              <a:defRPr sz="1400">
                <a:solidFill>
                  <a:schemeClr val="tx1"/>
                </a:solidFill>
                <a:latin typeface="微软雅黑" panose="020B0503020204020204" pitchFamily="34" charset="-122"/>
                <a:ea typeface="微软雅黑" panose="020B0503020204020204" pitchFamily="34" charset="-122"/>
              </a:defRPr>
            </a:lvl6pPr>
            <a:lvl7pPr marL="3005455" indent="-231775" algn="ctr" defTabSz="464820" eaLnBrk="0" fontAlgn="ctr" hangingPunct="0">
              <a:spcBef>
                <a:spcPct val="0"/>
              </a:spcBef>
              <a:spcAft>
                <a:spcPct val="0"/>
              </a:spcAft>
              <a:buClr>
                <a:srgbClr val="FF0000"/>
              </a:buClr>
              <a:buSzPct val="70000"/>
              <a:buFont typeface="Arial" panose="020B0604020202020204" pitchFamily="34" charset="0"/>
              <a:defRPr sz="1400">
                <a:solidFill>
                  <a:schemeClr val="tx1"/>
                </a:solidFill>
                <a:latin typeface="微软雅黑" panose="020B0503020204020204" pitchFamily="34" charset="-122"/>
                <a:ea typeface="微软雅黑" panose="020B0503020204020204" pitchFamily="34" charset="-122"/>
              </a:defRPr>
            </a:lvl7pPr>
            <a:lvl8pPr marL="3462655" indent="-231775" algn="ctr" defTabSz="464820" eaLnBrk="0" fontAlgn="ctr" hangingPunct="0">
              <a:spcBef>
                <a:spcPct val="0"/>
              </a:spcBef>
              <a:spcAft>
                <a:spcPct val="0"/>
              </a:spcAft>
              <a:buClr>
                <a:srgbClr val="FF0000"/>
              </a:buClr>
              <a:buSzPct val="70000"/>
              <a:buFont typeface="Arial" panose="020B0604020202020204" pitchFamily="34" charset="0"/>
              <a:defRPr sz="1400">
                <a:solidFill>
                  <a:schemeClr val="tx1"/>
                </a:solidFill>
                <a:latin typeface="微软雅黑" panose="020B0503020204020204" pitchFamily="34" charset="-122"/>
                <a:ea typeface="微软雅黑" panose="020B0503020204020204" pitchFamily="34" charset="-122"/>
              </a:defRPr>
            </a:lvl8pPr>
            <a:lvl9pPr marL="3919855" indent="-231775" algn="ctr" defTabSz="464820" eaLnBrk="0" fontAlgn="ctr" hangingPunct="0">
              <a:spcBef>
                <a:spcPct val="0"/>
              </a:spcBef>
              <a:spcAft>
                <a:spcPct val="0"/>
              </a:spcAft>
              <a:buClr>
                <a:srgbClr val="FF0000"/>
              </a:buClr>
              <a:buSzPct val="70000"/>
              <a:buFont typeface="Arial" panose="020B0604020202020204" pitchFamily="34" charset="0"/>
              <a:defRPr sz="1400">
                <a:solidFill>
                  <a:schemeClr val="tx1"/>
                </a:solidFill>
                <a:latin typeface="微软雅黑" panose="020B0503020204020204" pitchFamily="34" charset="-122"/>
                <a:ea typeface="微软雅黑" panose="020B0503020204020204" pitchFamily="34" charset="-122"/>
              </a:defRPr>
            </a:lvl9pPr>
          </a:lstStyle>
          <a:p>
            <a:pPr algn="ctr" eaLnBrk="1" fontAlgn="base" hangingPunct="1">
              <a:lnSpc>
                <a:spcPct val="120000"/>
              </a:lnSpc>
              <a:buClrTx/>
              <a:buSzTx/>
              <a:buFontTx/>
              <a:buNone/>
            </a:pPr>
            <a:r>
              <a:rPr lang="zh-CN" altLang="en-US" sz="1200" dirty="0">
                <a:solidFill>
                  <a:schemeClr val="tx1">
                    <a:lumMod val="50000"/>
                    <a:lumOff val="50000"/>
                  </a:schemeClr>
                </a:solidFill>
              </a:rPr>
              <a:t>小组作业</a:t>
            </a:r>
            <a:endParaRPr lang="en-US" altLang="zh-CN" sz="1200" dirty="0">
              <a:solidFill>
                <a:schemeClr val="tx1">
                  <a:lumMod val="50000"/>
                  <a:lumOff val="50000"/>
                </a:schemeClr>
              </a:solidFill>
            </a:endParaRPr>
          </a:p>
        </p:txBody>
      </p:sp>
      <p:sp>
        <p:nvSpPr>
          <p:cNvPr id="24" name="矩形 23"/>
          <p:cNvSpPr/>
          <p:nvPr/>
        </p:nvSpPr>
        <p:spPr>
          <a:xfrm>
            <a:off x="894034" y="302638"/>
            <a:ext cx="443787" cy="443787"/>
          </a:xfrm>
          <a:prstGeom prst="rect">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25" name="矩形 24"/>
          <p:cNvSpPr/>
          <p:nvPr/>
        </p:nvSpPr>
        <p:spPr>
          <a:xfrm>
            <a:off x="601482" y="135387"/>
            <a:ext cx="443787" cy="443787"/>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0" name="TextBox 99">
            <a:extLst>
              <a:ext uri="{FF2B5EF4-FFF2-40B4-BE49-F238E27FC236}">
                <a16:creationId xmlns:a16="http://schemas.microsoft.com/office/drawing/2014/main" id="{F870531D-8EC5-0D19-915B-C55F4E950358}"/>
              </a:ext>
            </a:extLst>
          </p:cNvPr>
          <p:cNvSpPr txBox="1"/>
          <p:nvPr/>
        </p:nvSpPr>
        <p:spPr>
          <a:xfrm>
            <a:off x="413397" y="837223"/>
            <a:ext cx="2301141" cy="487231"/>
          </a:xfrm>
          <a:prstGeom prst="rect">
            <a:avLst/>
          </a:prstGeom>
          <a:noFill/>
        </p:spPr>
        <p:txBody>
          <a:bodyPr wrap="square" lIns="68563" tIns="34281" rIns="68563" bIns="34281">
            <a:spAutoFit/>
          </a:bodyPr>
          <a:lstStyle>
            <a:lvl1pPr eaLnBrk="0" hangingPunct="0">
              <a:defRPr sz="3600">
                <a:solidFill>
                  <a:schemeClr val="tx1"/>
                </a:solidFill>
                <a:latin typeface="Lato Light" charset="0"/>
                <a:ea typeface="MS PGothic" panose="020B0600070205080204" pitchFamily="34" charset="-128"/>
              </a:defRPr>
            </a:lvl1pPr>
            <a:lvl2pPr marL="742950" indent="-285750" eaLnBrk="0" hangingPunct="0">
              <a:defRPr sz="3600">
                <a:solidFill>
                  <a:schemeClr val="tx1"/>
                </a:solidFill>
                <a:latin typeface="Lato Light" charset="0"/>
                <a:ea typeface="MS PGothic" panose="020B0600070205080204" pitchFamily="34" charset="-128"/>
              </a:defRPr>
            </a:lvl2pPr>
            <a:lvl3pPr marL="1143000" indent="-228600" eaLnBrk="0" hangingPunct="0">
              <a:defRPr sz="3600">
                <a:solidFill>
                  <a:schemeClr val="tx1"/>
                </a:solidFill>
                <a:latin typeface="Lato Light" charset="0"/>
                <a:ea typeface="MS PGothic" panose="020B0600070205080204" pitchFamily="34" charset="-128"/>
              </a:defRPr>
            </a:lvl3pPr>
            <a:lvl4pPr marL="1600200" indent="-228600" eaLnBrk="0" hangingPunct="0">
              <a:defRPr sz="3600">
                <a:solidFill>
                  <a:schemeClr val="tx1"/>
                </a:solidFill>
                <a:latin typeface="Lato Light" charset="0"/>
                <a:ea typeface="MS PGothic" panose="020B0600070205080204" pitchFamily="34" charset="-128"/>
              </a:defRPr>
            </a:lvl4pPr>
            <a:lvl5pPr marL="2057400" indent="-228600" eaLnBrk="0" hangingPunct="0">
              <a:defRPr sz="3600">
                <a:solidFill>
                  <a:schemeClr val="tx1"/>
                </a:solidFill>
                <a:latin typeface="Lato Light" charset="0"/>
                <a:ea typeface="MS PGothic" panose="020B0600070205080204" pitchFamily="34" charset="-128"/>
              </a:defRPr>
            </a:lvl5pPr>
            <a:lvl6pPr marL="2514600" indent="-228600" defTabSz="1826895" eaLnBrk="0" fontAlgn="base" hangingPunct="0">
              <a:spcBef>
                <a:spcPct val="0"/>
              </a:spcBef>
              <a:spcAft>
                <a:spcPct val="0"/>
              </a:spcAft>
              <a:defRPr sz="3600">
                <a:solidFill>
                  <a:schemeClr val="tx1"/>
                </a:solidFill>
                <a:latin typeface="Lato Light" charset="0"/>
                <a:ea typeface="MS PGothic" panose="020B0600070205080204" pitchFamily="34" charset="-128"/>
              </a:defRPr>
            </a:lvl6pPr>
            <a:lvl7pPr marL="2971800" indent="-228600" defTabSz="1826895" eaLnBrk="0" fontAlgn="base" hangingPunct="0">
              <a:spcBef>
                <a:spcPct val="0"/>
              </a:spcBef>
              <a:spcAft>
                <a:spcPct val="0"/>
              </a:spcAft>
              <a:defRPr sz="3600">
                <a:solidFill>
                  <a:schemeClr val="tx1"/>
                </a:solidFill>
                <a:latin typeface="Lato Light" charset="0"/>
                <a:ea typeface="MS PGothic" panose="020B0600070205080204" pitchFamily="34" charset="-128"/>
              </a:defRPr>
            </a:lvl7pPr>
            <a:lvl8pPr marL="3429000" indent="-228600" defTabSz="1826895" eaLnBrk="0" fontAlgn="base" hangingPunct="0">
              <a:spcBef>
                <a:spcPct val="0"/>
              </a:spcBef>
              <a:spcAft>
                <a:spcPct val="0"/>
              </a:spcAft>
              <a:defRPr sz="3600">
                <a:solidFill>
                  <a:schemeClr val="tx1"/>
                </a:solidFill>
                <a:latin typeface="Lato Light" charset="0"/>
                <a:ea typeface="MS PGothic" panose="020B0600070205080204" pitchFamily="34" charset="-128"/>
              </a:defRPr>
            </a:lvl8pPr>
            <a:lvl9pPr marL="3886200" indent="-228600" defTabSz="1826895" eaLnBrk="0" fontAlgn="base" hangingPunct="0">
              <a:spcBef>
                <a:spcPct val="0"/>
              </a:spcBef>
              <a:spcAft>
                <a:spcPct val="0"/>
              </a:spcAft>
              <a:defRPr sz="3600">
                <a:solidFill>
                  <a:schemeClr val="tx1"/>
                </a:solidFill>
                <a:latin typeface="Lato Light" charset="0"/>
                <a:ea typeface="MS PGothic" panose="020B0600070205080204" pitchFamily="34" charset="-128"/>
              </a:defRPr>
            </a:lvl9pPr>
          </a:lstStyle>
          <a:p>
            <a:pPr fontAlgn="base">
              <a:lnSpc>
                <a:spcPct val="125000"/>
              </a:lnSpc>
              <a:spcBef>
                <a:spcPct val="0"/>
              </a:spcBef>
              <a:spcAft>
                <a:spcPct val="0"/>
              </a:spcAft>
            </a:pPr>
            <a:r>
              <a:rPr lang="zh-CN" altLang="en-US" sz="2400" dirty="0">
                <a:solidFill>
                  <a:schemeClr val="tx1">
                    <a:lumMod val="75000"/>
                    <a:lumOff val="25000"/>
                  </a:schemeClr>
                </a:solidFill>
                <a:ea typeface="微软雅黑" panose="020B0503020204020204" pitchFamily="34" charset="-122"/>
              </a:rPr>
              <a:t>小组作业</a:t>
            </a:r>
            <a:endParaRPr lang="en-US" altLang="zh-CN" sz="2400" dirty="0">
              <a:solidFill>
                <a:schemeClr val="tx1">
                  <a:lumMod val="75000"/>
                  <a:lumOff val="25000"/>
                </a:schemeClr>
              </a:solidFill>
              <a:ea typeface="微软雅黑" panose="020B0503020204020204" pitchFamily="34" charset="-122"/>
            </a:endParaRPr>
          </a:p>
        </p:txBody>
      </p:sp>
      <p:sp>
        <p:nvSpPr>
          <p:cNvPr id="3" name="文本框 2">
            <a:extLst>
              <a:ext uri="{FF2B5EF4-FFF2-40B4-BE49-F238E27FC236}">
                <a16:creationId xmlns:a16="http://schemas.microsoft.com/office/drawing/2014/main" id="{5015D8E1-8C87-9A1A-C92A-1C835118203B}"/>
              </a:ext>
            </a:extLst>
          </p:cNvPr>
          <p:cNvSpPr txBox="1"/>
          <p:nvPr/>
        </p:nvSpPr>
        <p:spPr>
          <a:xfrm>
            <a:off x="363071" y="1322350"/>
            <a:ext cx="6889067" cy="923330"/>
          </a:xfrm>
          <a:prstGeom prst="rect">
            <a:avLst/>
          </a:prstGeom>
          <a:noFill/>
        </p:spPr>
        <p:txBody>
          <a:bodyPr wrap="square" rtlCol="0">
            <a:spAutoFit/>
          </a:bodyPr>
          <a:lstStyle/>
          <a:p>
            <a:r>
              <a:rPr lang="zh-CN" altLang="en-US" b="1" dirty="0"/>
              <a:t>选题：数据库中的隐私保护</a:t>
            </a:r>
            <a:endParaRPr lang="en-US" altLang="zh-CN" b="1" dirty="0"/>
          </a:p>
          <a:p>
            <a:r>
              <a:rPr lang="zh-CN" altLang="en-US" dirty="0"/>
              <a:t>组长：刘嘉文</a:t>
            </a:r>
            <a:endParaRPr lang="en-US" altLang="zh-CN" dirty="0"/>
          </a:p>
          <a:p>
            <a:r>
              <a:rPr lang="zh-CN" altLang="en-US" dirty="0"/>
              <a:t>组员：韩明臻、符永亮、何汝欣、李沁心、吴佳怡</a:t>
            </a:r>
            <a:endParaRPr lang="en-US" altLang="zh-CN" dirty="0"/>
          </a:p>
        </p:txBody>
      </p:sp>
      <p:sp>
        <p:nvSpPr>
          <p:cNvPr id="18" name="文本框 17">
            <a:extLst>
              <a:ext uri="{FF2B5EF4-FFF2-40B4-BE49-F238E27FC236}">
                <a16:creationId xmlns:a16="http://schemas.microsoft.com/office/drawing/2014/main" id="{5518ECEC-58FF-90BF-EDB5-136FAC067640}"/>
              </a:ext>
            </a:extLst>
          </p:cNvPr>
          <p:cNvSpPr txBox="1"/>
          <p:nvPr/>
        </p:nvSpPr>
        <p:spPr>
          <a:xfrm>
            <a:off x="282013" y="2436156"/>
            <a:ext cx="8579973" cy="923330"/>
          </a:xfrm>
          <a:prstGeom prst="rect">
            <a:avLst/>
          </a:prstGeom>
          <a:noFill/>
        </p:spPr>
        <p:txBody>
          <a:bodyPr wrap="square" rtlCol="0">
            <a:spAutoFit/>
          </a:bodyPr>
          <a:lstStyle/>
          <a:p>
            <a:r>
              <a:rPr lang="zh-CN" altLang="en-US" b="1" dirty="0"/>
              <a:t>主要工作</a:t>
            </a:r>
            <a:r>
              <a:rPr lang="zh-CN" altLang="en-US" dirty="0"/>
              <a:t>：确定选题和调研</a:t>
            </a:r>
            <a:endParaRPr lang="en-US" altLang="zh-CN" dirty="0"/>
          </a:p>
          <a:p>
            <a:pPr marL="342900" indent="-342900">
              <a:buFont typeface="Arial" panose="020B0604020202020204" pitchFamily="34" charset="0"/>
              <a:buChar char="•"/>
            </a:pPr>
            <a:r>
              <a:rPr lang="zh-CN" altLang="en-US" dirty="0"/>
              <a:t>调研方向：基于数据失真的隐私保护</a:t>
            </a:r>
            <a:endParaRPr lang="en-US" altLang="zh-CN" dirty="0"/>
          </a:p>
          <a:p>
            <a:pPr marL="342900" indent="-342900">
              <a:buFont typeface="Arial" panose="020B0604020202020204" pitchFamily="34" charset="0"/>
              <a:buChar char="•"/>
            </a:pPr>
            <a:r>
              <a:rPr lang="zh-CN" altLang="en-US" dirty="0"/>
              <a:t>调研内容：查分隐私</a:t>
            </a:r>
            <a:endParaRPr lang="en-US" altLang="zh-CN" dirty="0"/>
          </a:p>
        </p:txBody>
      </p:sp>
      <p:sp>
        <p:nvSpPr>
          <p:cNvPr id="19" name="文本框 18">
            <a:extLst>
              <a:ext uri="{FF2B5EF4-FFF2-40B4-BE49-F238E27FC236}">
                <a16:creationId xmlns:a16="http://schemas.microsoft.com/office/drawing/2014/main" id="{E4B1258E-135A-8DBF-C2E1-C334B774147B}"/>
              </a:ext>
            </a:extLst>
          </p:cNvPr>
          <p:cNvSpPr txBox="1"/>
          <p:nvPr/>
        </p:nvSpPr>
        <p:spPr>
          <a:xfrm>
            <a:off x="282013" y="3472481"/>
            <a:ext cx="8721194" cy="1477328"/>
          </a:xfrm>
          <a:prstGeom prst="rect">
            <a:avLst/>
          </a:prstGeom>
          <a:noFill/>
        </p:spPr>
        <p:txBody>
          <a:bodyPr wrap="square">
            <a:spAutoFit/>
          </a:bodyPr>
          <a:lstStyle/>
          <a:p>
            <a:r>
              <a:rPr lang="zh-CN" altLang="en-US" b="1" dirty="0"/>
              <a:t>主要内容</a:t>
            </a:r>
            <a:endParaRPr lang="en-US" altLang="zh-CN" b="1" dirty="0"/>
          </a:p>
          <a:p>
            <a:pPr marL="342900" indent="-342900">
              <a:buFont typeface="Arial" panose="020B0604020202020204" pitchFamily="34" charset="0"/>
              <a:buChar char="•"/>
            </a:pPr>
            <a:r>
              <a:rPr lang="zh-CN" altLang="en-US" dirty="0"/>
              <a:t>查分隐私如何从数学角度定义个人隐私泄露程度</a:t>
            </a:r>
            <a:endParaRPr lang="en-US" altLang="zh-CN" dirty="0"/>
          </a:p>
          <a:p>
            <a:pPr marL="342900" indent="-342900">
              <a:buFont typeface="Arial" panose="020B0604020202020204" pitchFamily="34" charset="0"/>
              <a:buChar char="•"/>
            </a:pPr>
            <a:r>
              <a:rPr lang="zh-CN" altLang="en-US" dirty="0"/>
              <a:t>查分隐私的两者实现机制：拉普拉斯机制和指数机制</a:t>
            </a:r>
            <a:endParaRPr lang="en-US" altLang="zh-CN" dirty="0"/>
          </a:p>
          <a:p>
            <a:pPr marL="342900" indent="-342900">
              <a:buFont typeface="Arial" panose="020B0604020202020204" pitchFamily="34" charset="0"/>
              <a:buChar char="•"/>
            </a:pPr>
            <a:r>
              <a:rPr lang="zh-CN" altLang="en-US" dirty="0"/>
              <a:t>查分隐私的经典算法：</a:t>
            </a:r>
            <a:r>
              <a:rPr lang="en-US" altLang="zh-CN" dirty="0" err="1"/>
              <a:t>Privelet</a:t>
            </a:r>
            <a:r>
              <a:rPr lang="zh-CN" altLang="en-US" dirty="0"/>
              <a:t>小波树算法、具有自适应性的傅立叶变换算法</a:t>
            </a:r>
            <a:r>
              <a:rPr lang="en-US" altLang="zh-CN" dirty="0"/>
              <a:t>EFPA</a:t>
            </a:r>
            <a:r>
              <a:rPr lang="zh-CN" altLang="en-US" dirty="0"/>
              <a:t>、基于过滤和自适应采样在差分隐私下发布实时聚合统计信息的</a:t>
            </a:r>
            <a:r>
              <a:rPr lang="en-US" altLang="zh-CN" dirty="0"/>
              <a:t>FAST</a:t>
            </a:r>
            <a:r>
              <a:rPr lang="zh-CN" altLang="en-US" dirty="0"/>
              <a:t>框架</a:t>
            </a:r>
            <a:endParaRPr lang="en-US" altLang="zh-CN" dirty="0"/>
          </a:p>
        </p:txBody>
      </p:sp>
    </p:spTree>
    <p:extLst>
      <p:ext uri="{BB962C8B-B14F-4D97-AF65-F5344CB8AC3E}">
        <p14:creationId xmlns:p14="http://schemas.microsoft.com/office/powerpoint/2010/main" val="216017370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8"/>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3" grpId="0"/>
      <p:bldP spid="18" grpId="0"/>
      <p:bldP spid="19" grpId="0"/>
    </p:bldLst>
  </p:timing>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t="-3000" b="-3000"/>
          </a:stretch>
        </a:blipFill>
        <a:effectLst/>
      </p:bgPr>
    </p:bg>
    <p:spTree>
      <p:nvGrpSpPr>
        <p:cNvPr id="1" name=""/>
        <p:cNvGrpSpPr/>
        <p:nvPr/>
      </p:nvGrpSpPr>
      <p:grpSpPr>
        <a:xfrm>
          <a:off x="0" y="0"/>
          <a:ext cx="0" cy="0"/>
          <a:chOff x="0" y="0"/>
          <a:chExt cx="0" cy="0"/>
        </a:xfrm>
      </p:grpSpPr>
      <p:sp>
        <p:nvSpPr>
          <p:cNvPr id="2" name="直角三角形 1"/>
          <p:cNvSpPr/>
          <p:nvPr/>
        </p:nvSpPr>
        <p:spPr>
          <a:xfrm rot="10800000">
            <a:off x="6983760" y="0"/>
            <a:ext cx="2160240" cy="2160240"/>
          </a:xfrm>
          <a:prstGeom prst="rtTriangle">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直角三角形 3"/>
          <p:cNvSpPr/>
          <p:nvPr/>
        </p:nvSpPr>
        <p:spPr>
          <a:xfrm rot="5400000">
            <a:off x="0" y="0"/>
            <a:ext cx="1656184" cy="1656184"/>
          </a:xfrm>
          <a:prstGeom prst="rtTriangle">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任意多边形 2"/>
          <p:cNvSpPr/>
          <p:nvPr/>
        </p:nvSpPr>
        <p:spPr>
          <a:xfrm>
            <a:off x="0" y="189572"/>
            <a:ext cx="6456556" cy="4939990"/>
          </a:xfrm>
          <a:custGeom>
            <a:avLst/>
            <a:gdLst>
              <a:gd name="connsiteX0" fmla="*/ 0 w 6456556"/>
              <a:gd name="connsiteY0" fmla="*/ 1460809 h 4939990"/>
              <a:gd name="connsiteX1" fmla="*/ 0 w 6456556"/>
              <a:gd name="connsiteY1" fmla="*/ 4939990 h 4939990"/>
              <a:gd name="connsiteX2" fmla="*/ 6456556 w 6456556"/>
              <a:gd name="connsiteY2" fmla="*/ 4939990 h 4939990"/>
              <a:gd name="connsiteX3" fmla="*/ 1516566 w 6456556"/>
              <a:gd name="connsiteY3" fmla="*/ 0 h 4939990"/>
              <a:gd name="connsiteX4" fmla="*/ 0 w 6456556"/>
              <a:gd name="connsiteY4" fmla="*/ 1460809 h 4939990"/>
              <a:gd name="connsiteX0-1" fmla="*/ 0 w 6456556"/>
              <a:gd name="connsiteY0-2" fmla="*/ 1460809 h 4939990"/>
              <a:gd name="connsiteX1-3" fmla="*/ 0 w 6456556"/>
              <a:gd name="connsiteY1-4" fmla="*/ 4939990 h 4939990"/>
              <a:gd name="connsiteX2-5" fmla="*/ 6456556 w 6456556"/>
              <a:gd name="connsiteY2-6" fmla="*/ 4939990 h 4939990"/>
              <a:gd name="connsiteX3-7" fmla="*/ 1483112 w 6456556"/>
              <a:gd name="connsiteY3-8" fmla="*/ 0 h 4939990"/>
              <a:gd name="connsiteX4-9" fmla="*/ 0 w 6456556"/>
              <a:gd name="connsiteY4-10" fmla="*/ 1460809 h 493999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456556" h="4939990">
                <a:moveTo>
                  <a:pt x="0" y="1460809"/>
                </a:moveTo>
                <a:lnTo>
                  <a:pt x="0" y="4939990"/>
                </a:lnTo>
                <a:lnTo>
                  <a:pt x="6456556" y="4939990"/>
                </a:lnTo>
                <a:lnTo>
                  <a:pt x="1483112" y="0"/>
                </a:lnTo>
                <a:lnTo>
                  <a:pt x="0" y="1460809"/>
                </a:lnTo>
                <a:close/>
              </a:path>
            </a:pathLst>
          </a:cu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141195" y="2948077"/>
            <a:ext cx="4297997" cy="646331"/>
          </a:xfrm>
          <a:prstGeom prst="rect">
            <a:avLst/>
          </a:prstGeom>
          <a:noFill/>
        </p:spPr>
        <p:txBody>
          <a:bodyPr wrap="square" rtlCol="0">
            <a:spAutoFit/>
          </a:bodyPr>
          <a:lstStyle/>
          <a:p>
            <a:r>
              <a:rPr lang="zh-CN" altLang="en-US" sz="3600" dirty="0">
                <a:solidFill>
                  <a:schemeClr val="bg1"/>
                </a:solidFill>
                <a:latin typeface="微软雅黑" panose="020B0503020204020204" pitchFamily="34" charset="-122"/>
                <a:ea typeface="微软雅黑" panose="020B0503020204020204" pitchFamily="34" charset="-122"/>
              </a:rPr>
              <a:t>感谢您的观赏</a:t>
            </a: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grpSp>
        <p:nvGrpSpPr>
          <p:cNvPr id="29" name="组合 28"/>
          <p:cNvGrpSpPr/>
          <p:nvPr/>
        </p:nvGrpSpPr>
        <p:grpSpPr>
          <a:xfrm>
            <a:off x="2714538" y="340191"/>
            <a:ext cx="6139168" cy="129804"/>
            <a:chOff x="2713964" y="340296"/>
            <a:chExt cx="6141063" cy="129844"/>
          </a:xfrm>
        </p:grpSpPr>
        <p:cxnSp>
          <p:nvCxnSpPr>
            <p:cNvPr id="30" name="直接连接符 29"/>
            <p:cNvCxnSpPr>
              <a:endCxn id="36" idx="3"/>
            </p:cNvCxnSpPr>
            <p:nvPr/>
          </p:nvCxnSpPr>
          <p:spPr>
            <a:xfrm flipH="1">
              <a:off x="2843808" y="405218"/>
              <a:ext cx="6011219" cy="0"/>
            </a:xfrm>
            <a:prstGeom prst="line">
              <a:avLst/>
            </a:prstGeom>
            <a:ln>
              <a:solidFill>
                <a:schemeClr val="tx2">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6" name="矩形 35"/>
            <p:cNvSpPr/>
            <p:nvPr/>
          </p:nvSpPr>
          <p:spPr>
            <a:xfrm>
              <a:off x="2713964" y="340296"/>
              <a:ext cx="129844" cy="129844"/>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grpSp>
      <p:sp>
        <p:nvSpPr>
          <p:cNvPr id="38" name="KSO_GT1.1.1"/>
          <p:cNvSpPr txBox="1"/>
          <p:nvPr/>
        </p:nvSpPr>
        <p:spPr>
          <a:xfrm>
            <a:off x="1439955" y="308574"/>
            <a:ext cx="1190258" cy="247574"/>
          </a:xfrm>
          <a:prstGeom prst="rect">
            <a:avLst/>
          </a:prstGeom>
          <a:noFill/>
          <a:ln>
            <a:noFill/>
          </a:ln>
        </p:spPr>
        <p:txBody>
          <a:bodyPr lIns="0" tIns="0" rIns="0" bIns="0"/>
          <a:lstStyle>
            <a:lvl1pPr defTabSz="464820">
              <a:defRPr sz="1400">
                <a:solidFill>
                  <a:schemeClr val="tx1"/>
                </a:solidFill>
                <a:latin typeface="微软雅黑" panose="020B0503020204020204" pitchFamily="34" charset="-122"/>
                <a:ea typeface="微软雅黑" panose="020B0503020204020204" pitchFamily="34" charset="-122"/>
              </a:defRPr>
            </a:lvl1pPr>
            <a:lvl2pPr marL="755650" indent="-290830" defTabSz="464820">
              <a:defRPr sz="1400">
                <a:solidFill>
                  <a:schemeClr val="tx1"/>
                </a:solidFill>
                <a:latin typeface="微软雅黑" panose="020B0503020204020204" pitchFamily="34" charset="-122"/>
                <a:ea typeface="微软雅黑" panose="020B0503020204020204" pitchFamily="34" charset="-122"/>
              </a:defRPr>
            </a:lvl2pPr>
            <a:lvl3pPr marL="1160780" indent="-230505" defTabSz="464820">
              <a:defRPr sz="1400">
                <a:solidFill>
                  <a:schemeClr val="tx1"/>
                </a:solidFill>
                <a:latin typeface="微软雅黑" panose="020B0503020204020204" pitchFamily="34" charset="-122"/>
                <a:ea typeface="微软雅黑" panose="020B0503020204020204" pitchFamily="34" charset="-122"/>
              </a:defRPr>
            </a:lvl3pPr>
            <a:lvl4pPr marL="1625600" indent="-230505" defTabSz="464820">
              <a:defRPr sz="1400">
                <a:solidFill>
                  <a:schemeClr val="tx1"/>
                </a:solidFill>
                <a:latin typeface="微软雅黑" panose="020B0503020204020204" pitchFamily="34" charset="-122"/>
                <a:ea typeface="微软雅黑" panose="020B0503020204020204" pitchFamily="34" charset="-122"/>
              </a:defRPr>
            </a:lvl4pPr>
            <a:lvl5pPr marL="2091055" indent="-231775" defTabSz="464820">
              <a:defRPr sz="1400">
                <a:solidFill>
                  <a:schemeClr val="tx1"/>
                </a:solidFill>
                <a:latin typeface="微软雅黑" panose="020B0503020204020204" pitchFamily="34" charset="-122"/>
                <a:ea typeface="微软雅黑" panose="020B0503020204020204" pitchFamily="34" charset="-122"/>
              </a:defRPr>
            </a:lvl5pPr>
            <a:lvl6pPr marL="2548255" indent="-231775" algn="ctr" defTabSz="464820" eaLnBrk="0" fontAlgn="ctr" hangingPunct="0">
              <a:spcBef>
                <a:spcPct val="0"/>
              </a:spcBef>
              <a:spcAft>
                <a:spcPct val="0"/>
              </a:spcAft>
              <a:buClr>
                <a:srgbClr val="FF0000"/>
              </a:buClr>
              <a:buSzPct val="70000"/>
              <a:buFont typeface="Arial" panose="020B0604020202020204" pitchFamily="34" charset="0"/>
              <a:defRPr sz="1400">
                <a:solidFill>
                  <a:schemeClr val="tx1"/>
                </a:solidFill>
                <a:latin typeface="微软雅黑" panose="020B0503020204020204" pitchFamily="34" charset="-122"/>
                <a:ea typeface="微软雅黑" panose="020B0503020204020204" pitchFamily="34" charset="-122"/>
              </a:defRPr>
            </a:lvl6pPr>
            <a:lvl7pPr marL="3005455" indent="-231775" algn="ctr" defTabSz="464820" eaLnBrk="0" fontAlgn="ctr" hangingPunct="0">
              <a:spcBef>
                <a:spcPct val="0"/>
              </a:spcBef>
              <a:spcAft>
                <a:spcPct val="0"/>
              </a:spcAft>
              <a:buClr>
                <a:srgbClr val="FF0000"/>
              </a:buClr>
              <a:buSzPct val="70000"/>
              <a:buFont typeface="Arial" panose="020B0604020202020204" pitchFamily="34" charset="0"/>
              <a:defRPr sz="1400">
                <a:solidFill>
                  <a:schemeClr val="tx1"/>
                </a:solidFill>
                <a:latin typeface="微软雅黑" panose="020B0503020204020204" pitchFamily="34" charset="-122"/>
                <a:ea typeface="微软雅黑" panose="020B0503020204020204" pitchFamily="34" charset="-122"/>
              </a:defRPr>
            </a:lvl7pPr>
            <a:lvl8pPr marL="3462655" indent="-231775" algn="ctr" defTabSz="464820" eaLnBrk="0" fontAlgn="ctr" hangingPunct="0">
              <a:spcBef>
                <a:spcPct val="0"/>
              </a:spcBef>
              <a:spcAft>
                <a:spcPct val="0"/>
              </a:spcAft>
              <a:buClr>
                <a:srgbClr val="FF0000"/>
              </a:buClr>
              <a:buSzPct val="70000"/>
              <a:buFont typeface="Arial" panose="020B0604020202020204" pitchFamily="34" charset="0"/>
              <a:defRPr sz="1400">
                <a:solidFill>
                  <a:schemeClr val="tx1"/>
                </a:solidFill>
                <a:latin typeface="微软雅黑" panose="020B0503020204020204" pitchFamily="34" charset="-122"/>
                <a:ea typeface="微软雅黑" panose="020B0503020204020204" pitchFamily="34" charset="-122"/>
              </a:defRPr>
            </a:lvl8pPr>
            <a:lvl9pPr marL="3919855" indent="-231775" algn="ctr" defTabSz="464820" eaLnBrk="0" fontAlgn="ctr" hangingPunct="0">
              <a:spcBef>
                <a:spcPct val="0"/>
              </a:spcBef>
              <a:spcAft>
                <a:spcPct val="0"/>
              </a:spcAft>
              <a:buClr>
                <a:srgbClr val="FF0000"/>
              </a:buClr>
              <a:buSzPct val="70000"/>
              <a:buFont typeface="Arial" panose="020B0604020202020204" pitchFamily="34" charset="0"/>
              <a:defRPr sz="1400">
                <a:solidFill>
                  <a:schemeClr val="tx1"/>
                </a:solidFill>
                <a:latin typeface="微软雅黑" panose="020B0503020204020204" pitchFamily="34" charset="-122"/>
                <a:ea typeface="微软雅黑" panose="020B0503020204020204" pitchFamily="34" charset="-122"/>
              </a:defRPr>
            </a:lvl9pPr>
          </a:lstStyle>
          <a:p>
            <a:pPr algn="ctr" eaLnBrk="1" fontAlgn="base" hangingPunct="1">
              <a:lnSpc>
                <a:spcPct val="120000"/>
              </a:lnSpc>
              <a:buClrTx/>
              <a:buSzTx/>
              <a:buFontTx/>
              <a:buNone/>
            </a:pPr>
            <a:r>
              <a:rPr lang="zh-CN" altLang="en-US" sz="1200" dirty="0">
                <a:solidFill>
                  <a:schemeClr val="tx1">
                    <a:lumMod val="50000"/>
                    <a:lumOff val="50000"/>
                  </a:schemeClr>
                </a:solidFill>
              </a:rPr>
              <a:t>背景</a:t>
            </a:r>
            <a:endParaRPr lang="en-US" altLang="zh-CN" sz="1200" dirty="0">
              <a:solidFill>
                <a:schemeClr val="tx1">
                  <a:lumMod val="50000"/>
                  <a:lumOff val="50000"/>
                </a:schemeClr>
              </a:solidFill>
            </a:endParaRPr>
          </a:p>
        </p:txBody>
      </p:sp>
      <p:sp>
        <p:nvSpPr>
          <p:cNvPr id="39" name="矩形 38"/>
          <p:cNvSpPr/>
          <p:nvPr/>
        </p:nvSpPr>
        <p:spPr>
          <a:xfrm>
            <a:off x="894034" y="302638"/>
            <a:ext cx="443787" cy="443787"/>
          </a:xfrm>
          <a:prstGeom prst="rect">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40" name="矩形 39"/>
          <p:cNvSpPr/>
          <p:nvPr/>
        </p:nvSpPr>
        <p:spPr>
          <a:xfrm>
            <a:off x="601482" y="135387"/>
            <a:ext cx="443787" cy="443787"/>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19" name="图片 18">
            <a:extLst>
              <a:ext uri="{FF2B5EF4-FFF2-40B4-BE49-F238E27FC236}">
                <a16:creationId xmlns:a16="http://schemas.microsoft.com/office/drawing/2014/main" id="{EB26BF72-DB55-312D-D116-BD88D68226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63825" y="1083603"/>
            <a:ext cx="1822525" cy="697881"/>
          </a:xfrm>
          <a:prstGeom prst="rect">
            <a:avLst/>
          </a:prstGeom>
        </p:spPr>
      </p:pic>
      <p:pic>
        <p:nvPicPr>
          <p:cNvPr id="20" name="图片 19">
            <a:extLst>
              <a:ext uri="{FF2B5EF4-FFF2-40B4-BE49-F238E27FC236}">
                <a16:creationId xmlns:a16="http://schemas.microsoft.com/office/drawing/2014/main" id="{DA19AD7B-2A28-AC7A-FA1C-D38B6A1B489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78902" y="1101282"/>
            <a:ext cx="1785933" cy="583162"/>
          </a:xfrm>
          <a:prstGeom prst="rect">
            <a:avLst/>
          </a:prstGeom>
        </p:spPr>
      </p:pic>
      <p:pic>
        <p:nvPicPr>
          <p:cNvPr id="21" name="图片 20">
            <a:extLst>
              <a:ext uri="{FF2B5EF4-FFF2-40B4-BE49-F238E27FC236}">
                <a16:creationId xmlns:a16="http://schemas.microsoft.com/office/drawing/2014/main" id="{491261DC-6BD9-DBD5-B221-70374BD2BA9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82656" y="2119992"/>
            <a:ext cx="1812924" cy="552340"/>
          </a:xfrm>
          <a:prstGeom prst="rect">
            <a:avLst/>
          </a:prstGeom>
        </p:spPr>
      </p:pic>
      <p:sp>
        <p:nvSpPr>
          <p:cNvPr id="23" name="Freeform 44">
            <a:extLst>
              <a:ext uri="{FF2B5EF4-FFF2-40B4-BE49-F238E27FC236}">
                <a16:creationId xmlns:a16="http://schemas.microsoft.com/office/drawing/2014/main" id="{6BEB0AC9-6ABB-6FE5-F22A-90EEC698DE0E}"/>
              </a:ext>
            </a:extLst>
          </p:cNvPr>
          <p:cNvSpPr/>
          <p:nvPr/>
        </p:nvSpPr>
        <p:spPr bwMode="auto">
          <a:xfrm>
            <a:off x="678559" y="3656333"/>
            <a:ext cx="1138293" cy="1039632"/>
          </a:xfrm>
          <a:custGeom>
            <a:avLst/>
            <a:gdLst>
              <a:gd name="T0" fmla="*/ 583 w 622"/>
              <a:gd name="T1" fmla="*/ 130 h 568"/>
              <a:gd name="T2" fmla="*/ 404 w 622"/>
              <a:gd name="T3" fmla="*/ 0 h 568"/>
              <a:gd name="T4" fmla="*/ 314 w 622"/>
              <a:gd name="T5" fmla="*/ 43 h 568"/>
              <a:gd name="T6" fmla="*/ 131 w 622"/>
              <a:gd name="T7" fmla="*/ 43 h 568"/>
              <a:gd name="T8" fmla="*/ 59 w 622"/>
              <a:gd name="T9" fmla="*/ 95 h 568"/>
              <a:gd name="T10" fmla="*/ 15 w 622"/>
              <a:gd name="T11" fmla="*/ 230 h 568"/>
              <a:gd name="T12" fmla="*/ 98 w 622"/>
              <a:gd name="T13" fmla="*/ 485 h 568"/>
              <a:gd name="T14" fmla="*/ 213 w 622"/>
              <a:gd name="T15" fmla="*/ 568 h 568"/>
              <a:gd name="T16" fmla="*/ 481 w 622"/>
              <a:gd name="T17" fmla="*/ 568 h 568"/>
              <a:gd name="T18" fmla="*/ 596 w 622"/>
              <a:gd name="T19" fmla="*/ 485 h 568"/>
              <a:gd name="T20" fmla="*/ 622 w 622"/>
              <a:gd name="T21" fmla="*/ 404 h 568"/>
              <a:gd name="T22" fmla="*/ 567 w 622"/>
              <a:gd name="T23" fmla="*/ 234 h 568"/>
              <a:gd name="T24" fmla="*/ 583 w 622"/>
              <a:gd name="T25" fmla="*/ 130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2" h="568">
                <a:moveTo>
                  <a:pt x="583" y="130"/>
                </a:moveTo>
                <a:cubicBezTo>
                  <a:pt x="506" y="116"/>
                  <a:pt x="441" y="67"/>
                  <a:pt x="404" y="0"/>
                </a:cubicBezTo>
                <a:cubicBezTo>
                  <a:pt x="381" y="25"/>
                  <a:pt x="347" y="43"/>
                  <a:pt x="314" y="43"/>
                </a:cubicBezTo>
                <a:cubicBezTo>
                  <a:pt x="131" y="43"/>
                  <a:pt x="131" y="43"/>
                  <a:pt x="131" y="43"/>
                </a:cubicBezTo>
                <a:cubicBezTo>
                  <a:pt x="59" y="95"/>
                  <a:pt x="59" y="95"/>
                  <a:pt x="59" y="95"/>
                </a:cubicBezTo>
                <a:cubicBezTo>
                  <a:pt x="20" y="123"/>
                  <a:pt x="0" y="184"/>
                  <a:pt x="15" y="230"/>
                </a:cubicBezTo>
                <a:cubicBezTo>
                  <a:pt x="98" y="485"/>
                  <a:pt x="98" y="485"/>
                  <a:pt x="98" y="485"/>
                </a:cubicBezTo>
                <a:cubicBezTo>
                  <a:pt x="113" y="531"/>
                  <a:pt x="165" y="568"/>
                  <a:pt x="213" y="568"/>
                </a:cubicBezTo>
                <a:cubicBezTo>
                  <a:pt x="481" y="568"/>
                  <a:pt x="481" y="568"/>
                  <a:pt x="481" y="568"/>
                </a:cubicBezTo>
                <a:cubicBezTo>
                  <a:pt x="529" y="568"/>
                  <a:pt x="581" y="531"/>
                  <a:pt x="596" y="485"/>
                </a:cubicBezTo>
                <a:cubicBezTo>
                  <a:pt x="622" y="404"/>
                  <a:pt x="622" y="404"/>
                  <a:pt x="622" y="404"/>
                </a:cubicBezTo>
                <a:cubicBezTo>
                  <a:pt x="567" y="234"/>
                  <a:pt x="567" y="234"/>
                  <a:pt x="567" y="234"/>
                </a:cubicBezTo>
                <a:cubicBezTo>
                  <a:pt x="556" y="201"/>
                  <a:pt x="563" y="161"/>
                  <a:pt x="583" y="130"/>
                </a:cubicBezTo>
              </a:path>
            </a:pathLst>
          </a:custGeom>
          <a:solidFill>
            <a:schemeClr val="accent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prstClr val="white"/>
              </a:solidFill>
            </a:endParaRPr>
          </a:p>
        </p:txBody>
      </p:sp>
      <p:sp>
        <p:nvSpPr>
          <p:cNvPr id="24" name="Freeform 48">
            <a:extLst>
              <a:ext uri="{FF2B5EF4-FFF2-40B4-BE49-F238E27FC236}">
                <a16:creationId xmlns:a16="http://schemas.microsoft.com/office/drawing/2014/main" id="{FF909744-EDF7-9EDB-E3DE-9F04812FBFA0}"/>
              </a:ext>
            </a:extLst>
          </p:cNvPr>
          <p:cNvSpPr/>
          <p:nvPr/>
        </p:nvSpPr>
        <p:spPr bwMode="auto">
          <a:xfrm>
            <a:off x="3016727" y="3720578"/>
            <a:ext cx="1261248" cy="1034217"/>
          </a:xfrm>
          <a:custGeom>
            <a:avLst/>
            <a:gdLst>
              <a:gd name="T0" fmla="*/ 630 w 689"/>
              <a:gd name="T1" fmla="*/ 91 h 565"/>
              <a:gd name="T2" fmla="*/ 562 w 689"/>
              <a:gd name="T3" fmla="*/ 41 h 565"/>
              <a:gd name="T4" fmla="*/ 383 w 689"/>
              <a:gd name="T5" fmla="*/ 41 h 565"/>
              <a:gd name="T6" fmla="*/ 294 w 689"/>
              <a:gd name="T7" fmla="*/ 0 h 565"/>
              <a:gd name="T8" fmla="*/ 110 w 689"/>
              <a:gd name="T9" fmla="*/ 124 h 565"/>
              <a:gd name="T10" fmla="*/ 73 w 689"/>
              <a:gd name="T11" fmla="*/ 126 h 565"/>
              <a:gd name="T12" fmla="*/ 27 w 689"/>
              <a:gd name="T13" fmla="*/ 122 h 565"/>
              <a:gd name="T14" fmla="*/ 11 w 689"/>
              <a:gd name="T15" fmla="*/ 226 h 565"/>
              <a:gd name="T16" fmla="*/ 66 w 689"/>
              <a:gd name="T17" fmla="*/ 396 h 565"/>
              <a:gd name="T18" fmla="*/ 94 w 689"/>
              <a:gd name="T19" fmla="*/ 481 h 565"/>
              <a:gd name="T20" fmla="*/ 209 w 689"/>
              <a:gd name="T21" fmla="*/ 565 h 565"/>
              <a:gd name="T22" fmla="*/ 477 w 689"/>
              <a:gd name="T23" fmla="*/ 565 h 565"/>
              <a:gd name="T24" fmla="*/ 592 w 689"/>
              <a:gd name="T25" fmla="*/ 481 h 565"/>
              <a:gd name="T26" fmla="*/ 674 w 689"/>
              <a:gd name="T27" fmla="*/ 226 h 565"/>
              <a:gd name="T28" fmla="*/ 630 w 689"/>
              <a:gd name="T29" fmla="*/ 91 h 5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89" h="565">
                <a:moveTo>
                  <a:pt x="630" y="91"/>
                </a:moveTo>
                <a:cubicBezTo>
                  <a:pt x="562" y="41"/>
                  <a:pt x="562" y="41"/>
                  <a:pt x="562" y="41"/>
                </a:cubicBezTo>
                <a:cubicBezTo>
                  <a:pt x="383" y="41"/>
                  <a:pt x="383" y="41"/>
                  <a:pt x="383" y="41"/>
                </a:cubicBezTo>
                <a:cubicBezTo>
                  <a:pt x="351" y="41"/>
                  <a:pt x="317" y="24"/>
                  <a:pt x="294" y="0"/>
                </a:cubicBezTo>
                <a:cubicBezTo>
                  <a:pt x="255" y="65"/>
                  <a:pt x="189" y="112"/>
                  <a:pt x="110" y="124"/>
                </a:cubicBezTo>
                <a:cubicBezTo>
                  <a:pt x="98" y="125"/>
                  <a:pt x="86" y="126"/>
                  <a:pt x="73" y="126"/>
                </a:cubicBezTo>
                <a:cubicBezTo>
                  <a:pt x="57" y="126"/>
                  <a:pt x="42" y="125"/>
                  <a:pt x="27" y="122"/>
                </a:cubicBezTo>
                <a:cubicBezTo>
                  <a:pt x="7" y="153"/>
                  <a:pt x="0" y="193"/>
                  <a:pt x="11" y="226"/>
                </a:cubicBezTo>
                <a:cubicBezTo>
                  <a:pt x="66" y="396"/>
                  <a:pt x="66" y="396"/>
                  <a:pt x="66" y="396"/>
                </a:cubicBezTo>
                <a:cubicBezTo>
                  <a:pt x="94" y="481"/>
                  <a:pt x="94" y="481"/>
                  <a:pt x="94" y="481"/>
                </a:cubicBezTo>
                <a:cubicBezTo>
                  <a:pt x="109" y="527"/>
                  <a:pt x="160" y="565"/>
                  <a:pt x="209" y="565"/>
                </a:cubicBezTo>
                <a:cubicBezTo>
                  <a:pt x="477" y="565"/>
                  <a:pt x="477" y="565"/>
                  <a:pt x="477" y="565"/>
                </a:cubicBezTo>
                <a:cubicBezTo>
                  <a:pt x="525" y="565"/>
                  <a:pt x="577" y="527"/>
                  <a:pt x="592" y="481"/>
                </a:cubicBezTo>
                <a:cubicBezTo>
                  <a:pt x="674" y="226"/>
                  <a:pt x="674" y="226"/>
                  <a:pt x="674" y="226"/>
                </a:cubicBezTo>
                <a:cubicBezTo>
                  <a:pt x="689" y="180"/>
                  <a:pt x="669" y="119"/>
                  <a:pt x="630" y="91"/>
                </a:cubicBezTo>
              </a:path>
            </a:pathLst>
          </a:cu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prstClr val="white"/>
              </a:solidFill>
            </a:endParaRPr>
          </a:p>
        </p:txBody>
      </p:sp>
      <p:sp>
        <p:nvSpPr>
          <p:cNvPr id="25" name="Freeform 50">
            <a:extLst>
              <a:ext uri="{FF2B5EF4-FFF2-40B4-BE49-F238E27FC236}">
                <a16:creationId xmlns:a16="http://schemas.microsoft.com/office/drawing/2014/main" id="{F4CE0CFE-8A8B-0E58-35FE-C5EDEAE9C48E}"/>
              </a:ext>
            </a:extLst>
          </p:cNvPr>
          <p:cNvSpPr/>
          <p:nvPr/>
        </p:nvSpPr>
        <p:spPr bwMode="auto">
          <a:xfrm>
            <a:off x="1638598" y="1508982"/>
            <a:ext cx="1270527" cy="1180415"/>
          </a:xfrm>
          <a:custGeom>
            <a:avLst/>
            <a:gdLst>
              <a:gd name="T0" fmla="*/ 635 w 694"/>
              <a:gd name="T1" fmla="*/ 186 h 645"/>
              <a:gd name="T2" fmla="*/ 418 w 694"/>
              <a:gd name="T3" fmla="*/ 29 h 645"/>
              <a:gd name="T4" fmla="*/ 276 w 694"/>
              <a:gd name="T5" fmla="*/ 29 h 645"/>
              <a:gd name="T6" fmla="*/ 59 w 694"/>
              <a:gd name="T7" fmla="*/ 186 h 645"/>
              <a:gd name="T8" fmla="*/ 15 w 694"/>
              <a:gd name="T9" fmla="*/ 321 h 645"/>
              <a:gd name="T10" fmla="*/ 42 w 694"/>
              <a:gd name="T11" fmla="*/ 402 h 645"/>
              <a:gd name="T12" fmla="*/ 98 w 694"/>
              <a:gd name="T13" fmla="*/ 576 h 645"/>
              <a:gd name="T14" fmla="*/ 159 w 694"/>
              <a:gd name="T15" fmla="*/ 645 h 645"/>
              <a:gd name="T16" fmla="*/ 233 w 694"/>
              <a:gd name="T17" fmla="*/ 589 h 645"/>
              <a:gd name="T18" fmla="*/ 347 w 694"/>
              <a:gd name="T19" fmla="*/ 562 h 645"/>
              <a:gd name="T20" fmla="*/ 458 w 694"/>
              <a:gd name="T21" fmla="*/ 587 h 645"/>
              <a:gd name="T22" fmla="*/ 535 w 694"/>
              <a:gd name="T23" fmla="*/ 645 h 645"/>
              <a:gd name="T24" fmla="*/ 596 w 694"/>
              <a:gd name="T25" fmla="*/ 576 h 645"/>
              <a:gd name="T26" fmla="*/ 651 w 694"/>
              <a:gd name="T27" fmla="*/ 406 h 645"/>
              <a:gd name="T28" fmla="*/ 679 w 694"/>
              <a:gd name="T29" fmla="*/ 321 h 645"/>
              <a:gd name="T30" fmla="*/ 635 w 694"/>
              <a:gd name="T31" fmla="*/ 186 h 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94" h="645">
                <a:moveTo>
                  <a:pt x="635" y="186"/>
                </a:moveTo>
                <a:cubicBezTo>
                  <a:pt x="418" y="29"/>
                  <a:pt x="418" y="29"/>
                  <a:pt x="418" y="29"/>
                </a:cubicBezTo>
                <a:cubicBezTo>
                  <a:pt x="379" y="0"/>
                  <a:pt x="315" y="0"/>
                  <a:pt x="276" y="29"/>
                </a:cubicBezTo>
                <a:cubicBezTo>
                  <a:pt x="59" y="186"/>
                  <a:pt x="59" y="186"/>
                  <a:pt x="59" y="186"/>
                </a:cubicBezTo>
                <a:cubicBezTo>
                  <a:pt x="20" y="215"/>
                  <a:pt x="0" y="275"/>
                  <a:pt x="15" y="321"/>
                </a:cubicBezTo>
                <a:cubicBezTo>
                  <a:pt x="42" y="402"/>
                  <a:pt x="42" y="402"/>
                  <a:pt x="42" y="402"/>
                </a:cubicBezTo>
                <a:cubicBezTo>
                  <a:pt x="98" y="576"/>
                  <a:pt x="98" y="576"/>
                  <a:pt x="98" y="576"/>
                </a:cubicBezTo>
                <a:cubicBezTo>
                  <a:pt x="107" y="605"/>
                  <a:pt x="131" y="630"/>
                  <a:pt x="159" y="645"/>
                </a:cubicBezTo>
                <a:cubicBezTo>
                  <a:pt x="180" y="622"/>
                  <a:pt x="205" y="603"/>
                  <a:pt x="233" y="589"/>
                </a:cubicBezTo>
                <a:cubicBezTo>
                  <a:pt x="268" y="572"/>
                  <a:pt x="306" y="562"/>
                  <a:pt x="347" y="562"/>
                </a:cubicBezTo>
                <a:cubicBezTo>
                  <a:pt x="387" y="562"/>
                  <a:pt x="424" y="571"/>
                  <a:pt x="458" y="587"/>
                </a:cubicBezTo>
                <a:cubicBezTo>
                  <a:pt x="487" y="601"/>
                  <a:pt x="514" y="621"/>
                  <a:pt x="535" y="645"/>
                </a:cubicBezTo>
                <a:cubicBezTo>
                  <a:pt x="563" y="630"/>
                  <a:pt x="587" y="605"/>
                  <a:pt x="596" y="576"/>
                </a:cubicBezTo>
                <a:cubicBezTo>
                  <a:pt x="651" y="406"/>
                  <a:pt x="651" y="406"/>
                  <a:pt x="651" y="406"/>
                </a:cubicBezTo>
                <a:cubicBezTo>
                  <a:pt x="679" y="321"/>
                  <a:pt x="679" y="321"/>
                  <a:pt x="679" y="321"/>
                </a:cubicBezTo>
                <a:cubicBezTo>
                  <a:pt x="694" y="275"/>
                  <a:pt x="674" y="215"/>
                  <a:pt x="635" y="186"/>
                </a:cubicBezTo>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12" tIns="45706" rIns="91412" bIns="45706" numCol="1" anchor="t" anchorCtr="0" compatLnSpc="1"/>
          <a:lstStyle/>
          <a:p>
            <a:endParaRPr lang="zh-CN" altLang="en-US" sz="1800" dirty="0">
              <a:solidFill>
                <a:prstClr val="black"/>
              </a:solidFill>
            </a:endParaRPr>
          </a:p>
        </p:txBody>
      </p:sp>
      <p:grpSp>
        <p:nvGrpSpPr>
          <p:cNvPr id="26" name="组合 35">
            <a:extLst>
              <a:ext uri="{FF2B5EF4-FFF2-40B4-BE49-F238E27FC236}">
                <a16:creationId xmlns:a16="http://schemas.microsoft.com/office/drawing/2014/main" id="{FE2511EA-E1D1-4DD7-B0AA-020326EBCBC2}"/>
              </a:ext>
            </a:extLst>
          </p:cNvPr>
          <p:cNvGrpSpPr/>
          <p:nvPr/>
        </p:nvGrpSpPr>
        <p:grpSpPr>
          <a:xfrm>
            <a:off x="1794779" y="2517094"/>
            <a:ext cx="958163" cy="958459"/>
            <a:chOff x="3919984" y="2613718"/>
            <a:chExt cx="1165944" cy="1165944"/>
          </a:xfrm>
        </p:grpSpPr>
        <p:sp>
          <p:nvSpPr>
            <p:cNvPr id="27" name="椭圆 26">
              <a:extLst>
                <a:ext uri="{FF2B5EF4-FFF2-40B4-BE49-F238E27FC236}">
                  <a16:creationId xmlns:a16="http://schemas.microsoft.com/office/drawing/2014/main" id="{8C718728-E5A4-CDB1-E5A3-E2A419E4AFE1}"/>
                </a:ext>
              </a:extLst>
            </p:cNvPr>
            <p:cNvSpPr/>
            <p:nvPr/>
          </p:nvSpPr>
          <p:spPr>
            <a:xfrm>
              <a:off x="3919984" y="2613718"/>
              <a:ext cx="1165944" cy="1165944"/>
            </a:xfrm>
            <a:prstGeom prst="ellipse">
              <a:avLst/>
            </a:prstGeom>
            <a:gradFill flip="none" rotWithShape="1">
              <a:gsLst>
                <a:gs pos="0">
                  <a:sysClr val="window" lastClr="FFFFFF"/>
                </a:gs>
                <a:gs pos="100000">
                  <a:sysClr val="window" lastClr="FFFFFF">
                    <a:lumMod val="85000"/>
                  </a:sysClr>
                </a:gs>
              </a:gsLst>
              <a:lin ang="18900000" scaled="1"/>
              <a:tileRect/>
            </a:gradFill>
            <a:ln w="12700" cap="flat" cmpd="sng" algn="ctr">
              <a:solidFill>
                <a:sysClr val="window" lastClr="FFFFFF"/>
              </a:solidFill>
              <a:prstDash val="solid"/>
            </a:ln>
            <a:effectLst>
              <a:outerShdw blurRad="152400" dist="63500" dir="8100000" algn="tr" rotWithShape="0">
                <a:prstClr val="black">
                  <a:alpha val="26000"/>
                </a:prstClr>
              </a:outerShdw>
            </a:effectLst>
          </p:spPr>
          <p:txBody>
            <a:bodyPr rtlCol="0" anchor="ctr"/>
            <a:lstStyle/>
            <a:p>
              <a:pPr algn="ctr" fontAlgn="base">
                <a:spcBef>
                  <a:spcPct val="0"/>
                </a:spcBef>
                <a:spcAft>
                  <a:spcPct val="0"/>
                </a:spcAft>
                <a:defRPr/>
              </a:pPr>
              <a:endParaRPr lang="zh-CN" altLang="en-US" sz="1800" kern="0" dirty="0">
                <a:solidFill>
                  <a:prstClr val="black"/>
                </a:solidFill>
              </a:endParaRPr>
            </a:p>
          </p:txBody>
        </p:sp>
        <p:sp>
          <p:nvSpPr>
            <p:cNvPr id="28" name="Freeform 6">
              <a:extLst>
                <a:ext uri="{FF2B5EF4-FFF2-40B4-BE49-F238E27FC236}">
                  <a16:creationId xmlns:a16="http://schemas.microsoft.com/office/drawing/2014/main" id="{14B29865-C00B-142F-629C-D649918945B8}"/>
                </a:ext>
              </a:extLst>
            </p:cNvPr>
            <p:cNvSpPr>
              <a:spLocks noChangeAspect="1" noEditPoints="1"/>
            </p:cNvSpPr>
            <p:nvPr/>
          </p:nvSpPr>
          <p:spPr bwMode="auto">
            <a:xfrm>
              <a:off x="4165899" y="2922272"/>
              <a:ext cx="674113" cy="548836"/>
            </a:xfrm>
            <a:custGeom>
              <a:avLst/>
              <a:gdLst>
                <a:gd name="T0" fmla="*/ 36 w 113"/>
                <a:gd name="T1" fmla="*/ 11 h 86"/>
                <a:gd name="T2" fmla="*/ 106 w 113"/>
                <a:gd name="T3" fmla="*/ 32 h 86"/>
                <a:gd name="T4" fmla="*/ 102 w 113"/>
                <a:gd name="T5" fmla="*/ 35 h 86"/>
                <a:gd name="T6" fmla="*/ 99 w 113"/>
                <a:gd name="T7" fmla="*/ 39 h 86"/>
                <a:gd name="T8" fmla="*/ 95 w 113"/>
                <a:gd name="T9" fmla="*/ 43 h 86"/>
                <a:gd name="T10" fmla="*/ 91 w 113"/>
                <a:gd name="T11" fmla="*/ 86 h 86"/>
                <a:gd name="T12" fmla="*/ 91 w 113"/>
                <a:gd name="T13" fmla="*/ 47 h 86"/>
                <a:gd name="T14" fmla="*/ 81 w 113"/>
                <a:gd name="T15" fmla="*/ 86 h 86"/>
                <a:gd name="T16" fmla="*/ 77 w 113"/>
                <a:gd name="T17" fmla="*/ 59 h 86"/>
                <a:gd name="T18" fmla="*/ 74 w 113"/>
                <a:gd name="T19" fmla="*/ 56 h 86"/>
                <a:gd name="T20" fmla="*/ 70 w 113"/>
                <a:gd name="T21" fmla="*/ 86 h 86"/>
                <a:gd name="T22" fmla="*/ 70 w 113"/>
                <a:gd name="T23" fmla="*/ 54 h 86"/>
                <a:gd name="T24" fmla="*/ 59 w 113"/>
                <a:gd name="T25" fmla="*/ 86 h 86"/>
                <a:gd name="T26" fmla="*/ 56 w 113"/>
                <a:gd name="T27" fmla="*/ 65 h 86"/>
                <a:gd name="T28" fmla="*/ 52 w 113"/>
                <a:gd name="T29" fmla="*/ 68 h 86"/>
                <a:gd name="T30" fmla="*/ 48 w 113"/>
                <a:gd name="T31" fmla="*/ 86 h 86"/>
                <a:gd name="T32" fmla="*/ 48 w 113"/>
                <a:gd name="T33" fmla="*/ 71 h 86"/>
                <a:gd name="T34" fmla="*/ 38 w 113"/>
                <a:gd name="T35" fmla="*/ 86 h 86"/>
                <a:gd name="T36" fmla="*/ 34 w 113"/>
                <a:gd name="T37" fmla="*/ 70 h 86"/>
                <a:gd name="T38" fmla="*/ 31 w 113"/>
                <a:gd name="T39" fmla="*/ 67 h 86"/>
                <a:gd name="T40" fmla="*/ 27 w 113"/>
                <a:gd name="T41" fmla="*/ 86 h 86"/>
                <a:gd name="T42" fmla="*/ 27 w 113"/>
                <a:gd name="T43" fmla="*/ 67 h 86"/>
                <a:gd name="T44" fmla="*/ 16 w 113"/>
                <a:gd name="T45" fmla="*/ 86 h 86"/>
                <a:gd name="T46" fmla="*/ 5 w 113"/>
                <a:gd name="T47" fmla="*/ 79 h 86"/>
                <a:gd name="T48" fmla="*/ 2 w 113"/>
                <a:gd name="T49" fmla="*/ 76 h 86"/>
                <a:gd name="T50" fmla="*/ 0 w 113"/>
                <a:gd name="T51" fmla="*/ 58 h 86"/>
                <a:gd name="T52" fmla="*/ 38 w 113"/>
                <a:gd name="T53" fmla="*/ 64 h 86"/>
                <a:gd name="T54" fmla="*/ 70 w 113"/>
                <a:gd name="T55" fmla="*/ 45 h 86"/>
                <a:gd name="T56" fmla="*/ 82 w 113"/>
                <a:gd name="T57" fmla="*/ 46 h 86"/>
                <a:gd name="T58" fmla="*/ 111 w 113"/>
                <a:gd name="T59" fmla="*/ 13 h 86"/>
                <a:gd name="T60" fmla="*/ 89 w 113"/>
                <a:gd name="T61" fmla="*/ 10 h 86"/>
                <a:gd name="T62" fmla="*/ 74 w 113"/>
                <a:gd name="T63" fmla="*/ 31 h 86"/>
                <a:gd name="T64" fmla="*/ 42 w 113"/>
                <a:gd name="T65" fmla="*/ 49 h 86"/>
                <a:gd name="T66" fmla="*/ 25 w 113"/>
                <a:gd name="T67" fmla="*/ 43 h 86"/>
                <a:gd name="T68" fmla="*/ 13 w 113"/>
                <a:gd name="T69" fmla="*/ 86 h 86"/>
                <a:gd name="T70" fmla="*/ 13 w 113"/>
                <a:gd name="T71" fmla="*/ 75 h 86"/>
                <a:gd name="T72" fmla="*/ 31 w 113"/>
                <a:gd name="T73" fmla="*/ 12 h 86"/>
                <a:gd name="T74" fmla="*/ 49 w 113"/>
                <a:gd name="T75" fmla="*/ 19 h 86"/>
                <a:gd name="T76" fmla="*/ 39 w 113"/>
                <a:gd name="T77" fmla="*/ 19 h 86"/>
                <a:gd name="T78" fmla="*/ 43 w 113"/>
                <a:gd name="T79" fmla="*/ 44 h 86"/>
                <a:gd name="T80" fmla="*/ 34 w 113"/>
                <a:gd name="T81" fmla="*/ 31 h 86"/>
                <a:gd name="T82" fmla="*/ 20 w 113"/>
                <a:gd name="T83" fmla="*/ 38 h 86"/>
                <a:gd name="T84" fmla="*/ 30 w 113"/>
                <a:gd name="T85" fmla="*/ 17 h 86"/>
                <a:gd name="T86" fmla="*/ 21 w 113"/>
                <a:gd name="T87" fmla="*/ 2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13" h="86">
                  <a:moveTo>
                    <a:pt x="36" y="2"/>
                  </a:moveTo>
                  <a:cubicBezTo>
                    <a:pt x="39" y="2"/>
                    <a:pt x="41" y="4"/>
                    <a:pt x="41" y="6"/>
                  </a:cubicBezTo>
                  <a:cubicBezTo>
                    <a:pt x="41" y="9"/>
                    <a:pt x="39" y="11"/>
                    <a:pt x="36" y="11"/>
                  </a:cubicBezTo>
                  <a:cubicBezTo>
                    <a:pt x="34" y="11"/>
                    <a:pt x="32" y="9"/>
                    <a:pt x="32" y="6"/>
                  </a:cubicBezTo>
                  <a:cubicBezTo>
                    <a:pt x="32" y="4"/>
                    <a:pt x="34" y="2"/>
                    <a:pt x="36" y="2"/>
                  </a:cubicBezTo>
                  <a:close/>
                  <a:moveTo>
                    <a:pt x="106" y="32"/>
                  </a:moveTo>
                  <a:cubicBezTo>
                    <a:pt x="106" y="86"/>
                    <a:pt x="106" y="86"/>
                    <a:pt x="106" y="86"/>
                  </a:cubicBezTo>
                  <a:cubicBezTo>
                    <a:pt x="102" y="86"/>
                    <a:pt x="102" y="86"/>
                    <a:pt x="102" y="86"/>
                  </a:cubicBezTo>
                  <a:cubicBezTo>
                    <a:pt x="102" y="35"/>
                    <a:pt x="102" y="35"/>
                    <a:pt x="102" y="35"/>
                  </a:cubicBezTo>
                  <a:cubicBezTo>
                    <a:pt x="105" y="32"/>
                    <a:pt x="105" y="32"/>
                    <a:pt x="105" y="32"/>
                  </a:cubicBezTo>
                  <a:cubicBezTo>
                    <a:pt x="106" y="32"/>
                    <a:pt x="106" y="32"/>
                    <a:pt x="106" y="32"/>
                  </a:cubicBezTo>
                  <a:close/>
                  <a:moveTo>
                    <a:pt x="99" y="39"/>
                  </a:moveTo>
                  <a:cubicBezTo>
                    <a:pt x="99" y="86"/>
                    <a:pt x="99" y="86"/>
                    <a:pt x="99" y="86"/>
                  </a:cubicBezTo>
                  <a:cubicBezTo>
                    <a:pt x="97" y="86"/>
                    <a:pt x="96" y="86"/>
                    <a:pt x="95" y="86"/>
                  </a:cubicBezTo>
                  <a:cubicBezTo>
                    <a:pt x="95" y="43"/>
                    <a:pt x="95" y="43"/>
                    <a:pt x="95" y="43"/>
                  </a:cubicBezTo>
                  <a:cubicBezTo>
                    <a:pt x="99" y="39"/>
                    <a:pt x="99" y="39"/>
                    <a:pt x="99" y="39"/>
                  </a:cubicBezTo>
                  <a:close/>
                  <a:moveTo>
                    <a:pt x="91" y="47"/>
                  </a:moveTo>
                  <a:cubicBezTo>
                    <a:pt x="91" y="86"/>
                    <a:pt x="91" y="86"/>
                    <a:pt x="91" y="86"/>
                  </a:cubicBezTo>
                  <a:cubicBezTo>
                    <a:pt x="90" y="86"/>
                    <a:pt x="89" y="86"/>
                    <a:pt x="88" y="86"/>
                  </a:cubicBezTo>
                  <a:cubicBezTo>
                    <a:pt x="88" y="51"/>
                    <a:pt x="88" y="51"/>
                    <a:pt x="88" y="51"/>
                  </a:cubicBezTo>
                  <a:cubicBezTo>
                    <a:pt x="91" y="47"/>
                    <a:pt x="91" y="47"/>
                    <a:pt x="91" y="47"/>
                  </a:cubicBezTo>
                  <a:close/>
                  <a:moveTo>
                    <a:pt x="84" y="55"/>
                  </a:moveTo>
                  <a:cubicBezTo>
                    <a:pt x="84" y="86"/>
                    <a:pt x="84" y="86"/>
                    <a:pt x="84" y="86"/>
                  </a:cubicBezTo>
                  <a:cubicBezTo>
                    <a:pt x="83" y="86"/>
                    <a:pt x="82" y="86"/>
                    <a:pt x="81" y="86"/>
                  </a:cubicBezTo>
                  <a:cubicBezTo>
                    <a:pt x="81" y="59"/>
                    <a:pt x="81" y="59"/>
                    <a:pt x="81" y="59"/>
                  </a:cubicBezTo>
                  <a:cubicBezTo>
                    <a:pt x="84" y="55"/>
                    <a:pt x="84" y="55"/>
                    <a:pt x="84" y="55"/>
                  </a:cubicBezTo>
                  <a:close/>
                  <a:moveTo>
                    <a:pt x="77" y="59"/>
                  </a:moveTo>
                  <a:cubicBezTo>
                    <a:pt x="77" y="86"/>
                    <a:pt x="77" y="86"/>
                    <a:pt x="77" y="86"/>
                  </a:cubicBezTo>
                  <a:cubicBezTo>
                    <a:pt x="76" y="86"/>
                    <a:pt x="75" y="86"/>
                    <a:pt x="74" y="86"/>
                  </a:cubicBezTo>
                  <a:cubicBezTo>
                    <a:pt x="74" y="56"/>
                    <a:pt x="74" y="56"/>
                    <a:pt x="74" y="56"/>
                  </a:cubicBezTo>
                  <a:cubicBezTo>
                    <a:pt x="77" y="59"/>
                    <a:pt x="77" y="59"/>
                    <a:pt x="77" y="59"/>
                  </a:cubicBezTo>
                  <a:close/>
                  <a:moveTo>
                    <a:pt x="70" y="54"/>
                  </a:moveTo>
                  <a:cubicBezTo>
                    <a:pt x="70" y="86"/>
                    <a:pt x="70" y="86"/>
                    <a:pt x="70" y="86"/>
                  </a:cubicBezTo>
                  <a:cubicBezTo>
                    <a:pt x="69" y="86"/>
                    <a:pt x="68" y="86"/>
                    <a:pt x="66" y="86"/>
                  </a:cubicBezTo>
                  <a:cubicBezTo>
                    <a:pt x="66" y="57"/>
                    <a:pt x="66" y="57"/>
                    <a:pt x="66" y="57"/>
                  </a:cubicBezTo>
                  <a:cubicBezTo>
                    <a:pt x="70" y="54"/>
                    <a:pt x="70" y="54"/>
                    <a:pt x="70" y="54"/>
                  </a:cubicBezTo>
                  <a:close/>
                  <a:moveTo>
                    <a:pt x="63" y="59"/>
                  </a:moveTo>
                  <a:cubicBezTo>
                    <a:pt x="63" y="86"/>
                    <a:pt x="63" y="86"/>
                    <a:pt x="63" y="86"/>
                  </a:cubicBezTo>
                  <a:cubicBezTo>
                    <a:pt x="62" y="86"/>
                    <a:pt x="60" y="86"/>
                    <a:pt x="59" y="86"/>
                  </a:cubicBezTo>
                  <a:cubicBezTo>
                    <a:pt x="59" y="62"/>
                    <a:pt x="59" y="62"/>
                    <a:pt x="59" y="62"/>
                  </a:cubicBezTo>
                  <a:cubicBezTo>
                    <a:pt x="63" y="59"/>
                    <a:pt x="63" y="59"/>
                    <a:pt x="63" y="59"/>
                  </a:cubicBezTo>
                  <a:close/>
                  <a:moveTo>
                    <a:pt x="56" y="65"/>
                  </a:moveTo>
                  <a:cubicBezTo>
                    <a:pt x="56" y="86"/>
                    <a:pt x="56" y="86"/>
                    <a:pt x="56" y="86"/>
                  </a:cubicBezTo>
                  <a:cubicBezTo>
                    <a:pt x="54" y="86"/>
                    <a:pt x="53" y="86"/>
                    <a:pt x="52" y="86"/>
                  </a:cubicBezTo>
                  <a:cubicBezTo>
                    <a:pt x="52" y="68"/>
                    <a:pt x="52" y="68"/>
                    <a:pt x="52" y="68"/>
                  </a:cubicBezTo>
                  <a:cubicBezTo>
                    <a:pt x="56" y="65"/>
                    <a:pt x="56" y="65"/>
                    <a:pt x="56" y="65"/>
                  </a:cubicBezTo>
                  <a:close/>
                  <a:moveTo>
                    <a:pt x="48" y="71"/>
                  </a:moveTo>
                  <a:cubicBezTo>
                    <a:pt x="48" y="86"/>
                    <a:pt x="48" y="86"/>
                    <a:pt x="48" y="86"/>
                  </a:cubicBezTo>
                  <a:cubicBezTo>
                    <a:pt x="47" y="86"/>
                    <a:pt x="46" y="86"/>
                    <a:pt x="45" y="86"/>
                  </a:cubicBezTo>
                  <a:cubicBezTo>
                    <a:pt x="45" y="73"/>
                    <a:pt x="45" y="73"/>
                    <a:pt x="45" y="73"/>
                  </a:cubicBezTo>
                  <a:cubicBezTo>
                    <a:pt x="48" y="71"/>
                    <a:pt x="48" y="71"/>
                    <a:pt x="48" y="71"/>
                  </a:cubicBezTo>
                  <a:close/>
                  <a:moveTo>
                    <a:pt x="41" y="75"/>
                  </a:moveTo>
                  <a:cubicBezTo>
                    <a:pt x="41" y="86"/>
                    <a:pt x="41" y="86"/>
                    <a:pt x="41" y="86"/>
                  </a:cubicBezTo>
                  <a:cubicBezTo>
                    <a:pt x="40" y="86"/>
                    <a:pt x="39" y="86"/>
                    <a:pt x="38" y="86"/>
                  </a:cubicBezTo>
                  <a:cubicBezTo>
                    <a:pt x="38" y="72"/>
                    <a:pt x="38" y="72"/>
                    <a:pt x="38" y="72"/>
                  </a:cubicBezTo>
                  <a:cubicBezTo>
                    <a:pt x="41" y="75"/>
                    <a:pt x="41" y="75"/>
                    <a:pt x="41" y="75"/>
                  </a:cubicBezTo>
                  <a:close/>
                  <a:moveTo>
                    <a:pt x="34" y="70"/>
                  </a:moveTo>
                  <a:cubicBezTo>
                    <a:pt x="34" y="86"/>
                    <a:pt x="34" y="86"/>
                    <a:pt x="34" y="86"/>
                  </a:cubicBezTo>
                  <a:cubicBezTo>
                    <a:pt x="33" y="86"/>
                    <a:pt x="32" y="86"/>
                    <a:pt x="31" y="86"/>
                  </a:cubicBezTo>
                  <a:cubicBezTo>
                    <a:pt x="31" y="67"/>
                    <a:pt x="31" y="67"/>
                    <a:pt x="31" y="67"/>
                  </a:cubicBezTo>
                  <a:cubicBezTo>
                    <a:pt x="34" y="70"/>
                    <a:pt x="34" y="70"/>
                    <a:pt x="34" y="70"/>
                  </a:cubicBezTo>
                  <a:close/>
                  <a:moveTo>
                    <a:pt x="27" y="67"/>
                  </a:moveTo>
                  <a:cubicBezTo>
                    <a:pt x="27" y="86"/>
                    <a:pt x="27" y="86"/>
                    <a:pt x="27" y="86"/>
                  </a:cubicBezTo>
                  <a:cubicBezTo>
                    <a:pt x="26" y="86"/>
                    <a:pt x="25" y="86"/>
                    <a:pt x="23" y="86"/>
                  </a:cubicBezTo>
                  <a:cubicBezTo>
                    <a:pt x="23" y="69"/>
                    <a:pt x="23" y="69"/>
                    <a:pt x="23" y="69"/>
                  </a:cubicBezTo>
                  <a:cubicBezTo>
                    <a:pt x="27" y="67"/>
                    <a:pt x="27" y="67"/>
                    <a:pt x="27" y="67"/>
                  </a:cubicBezTo>
                  <a:close/>
                  <a:moveTo>
                    <a:pt x="20" y="71"/>
                  </a:moveTo>
                  <a:cubicBezTo>
                    <a:pt x="20" y="86"/>
                    <a:pt x="20" y="86"/>
                    <a:pt x="20" y="86"/>
                  </a:cubicBezTo>
                  <a:cubicBezTo>
                    <a:pt x="19" y="86"/>
                    <a:pt x="17" y="86"/>
                    <a:pt x="16" y="86"/>
                  </a:cubicBezTo>
                  <a:cubicBezTo>
                    <a:pt x="16" y="73"/>
                    <a:pt x="16" y="73"/>
                    <a:pt x="16" y="73"/>
                  </a:cubicBezTo>
                  <a:cubicBezTo>
                    <a:pt x="20" y="71"/>
                    <a:pt x="20" y="71"/>
                    <a:pt x="20" y="71"/>
                  </a:cubicBezTo>
                  <a:close/>
                  <a:moveTo>
                    <a:pt x="5" y="79"/>
                  </a:moveTo>
                  <a:cubicBezTo>
                    <a:pt x="5" y="86"/>
                    <a:pt x="5" y="86"/>
                    <a:pt x="5" y="86"/>
                  </a:cubicBezTo>
                  <a:cubicBezTo>
                    <a:pt x="2" y="86"/>
                    <a:pt x="2" y="86"/>
                    <a:pt x="2" y="86"/>
                  </a:cubicBezTo>
                  <a:cubicBezTo>
                    <a:pt x="2" y="76"/>
                    <a:pt x="2" y="76"/>
                    <a:pt x="2" y="76"/>
                  </a:cubicBezTo>
                  <a:cubicBezTo>
                    <a:pt x="4" y="80"/>
                    <a:pt x="4" y="80"/>
                    <a:pt x="4" y="80"/>
                  </a:cubicBezTo>
                  <a:cubicBezTo>
                    <a:pt x="5" y="79"/>
                    <a:pt x="5" y="79"/>
                    <a:pt x="5" y="79"/>
                  </a:cubicBezTo>
                  <a:close/>
                  <a:moveTo>
                    <a:pt x="0" y="58"/>
                  </a:moveTo>
                  <a:cubicBezTo>
                    <a:pt x="7" y="70"/>
                    <a:pt x="7" y="70"/>
                    <a:pt x="7" y="70"/>
                  </a:cubicBezTo>
                  <a:cubicBezTo>
                    <a:pt x="29" y="57"/>
                    <a:pt x="29" y="57"/>
                    <a:pt x="29" y="57"/>
                  </a:cubicBezTo>
                  <a:cubicBezTo>
                    <a:pt x="38" y="64"/>
                    <a:pt x="38" y="64"/>
                    <a:pt x="38" y="64"/>
                  </a:cubicBezTo>
                  <a:cubicBezTo>
                    <a:pt x="42" y="66"/>
                    <a:pt x="42" y="66"/>
                    <a:pt x="42" y="66"/>
                  </a:cubicBezTo>
                  <a:cubicBezTo>
                    <a:pt x="46" y="63"/>
                    <a:pt x="46" y="63"/>
                    <a:pt x="46" y="63"/>
                  </a:cubicBezTo>
                  <a:cubicBezTo>
                    <a:pt x="70" y="45"/>
                    <a:pt x="70" y="45"/>
                    <a:pt x="70" y="45"/>
                  </a:cubicBezTo>
                  <a:cubicBezTo>
                    <a:pt x="73" y="47"/>
                    <a:pt x="73" y="47"/>
                    <a:pt x="73" y="47"/>
                  </a:cubicBezTo>
                  <a:cubicBezTo>
                    <a:pt x="78" y="51"/>
                    <a:pt x="78" y="51"/>
                    <a:pt x="78" y="51"/>
                  </a:cubicBezTo>
                  <a:cubicBezTo>
                    <a:pt x="82" y="46"/>
                    <a:pt x="82" y="46"/>
                    <a:pt x="82" y="46"/>
                  </a:cubicBezTo>
                  <a:cubicBezTo>
                    <a:pt x="104" y="22"/>
                    <a:pt x="104" y="22"/>
                    <a:pt x="104" y="22"/>
                  </a:cubicBezTo>
                  <a:cubicBezTo>
                    <a:pt x="109" y="26"/>
                    <a:pt x="109" y="26"/>
                    <a:pt x="109" y="26"/>
                  </a:cubicBezTo>
                  <a:cubicBezTo>
                    <a:pt x="111" y="13"/>
                    <a:pt x="111" y="13"/>
                    <a:pt x="111" y="13"/>
                  </a:cubicBezTo>
                  <a:cubicBezTo>
                    <a:pt x="113" y="0"/>
                    <a:pt x="113" y="0"/>
                    <a:pt x="113" y="0"/>
                  </a:cubicBezTo>
                  <a:cubicBezTo>
                    <a:pt x="101" y="5"/>
                    <a:pt x="101" y="5"/>
                    <a:pt x="101" y="5"/>
                  </a:cubicBezTo>
                  <a:cubicBezTo>
                    <a:pt x="89" y="10"/>
                    <a:pt x="89" y="10"/>
                    <a:pt x="89" y="10"/>
                  </a:cubicBezTo>
                  <a:cubicBezTo>
                    <a:pt x="93" y="13"/>
                    <a:pt x="93" y="13"/>
                    <a:pt x="93" y="13"/>
                  </a:cubicBezTo>
                  <a:cubicBezTo>
                    <a:pt x="76" y="32"/>
                    <a:pt x="76" y="32"/>
                    <a:pt x="76" y="32"/>
                  </a:cubicBezTo>
                  <a:cubicBezTo>
                    <a:pt x="74" y="31"/>
                    <a:pt x="74" y="31"/>
                    <a:pt x="74" y="31"/>
                  </a:cubicBezTo>
                  <a:cubicBezTo>
                    <a:pt x="70" y="28"/>
                    <a:pt x="70" y="28"/>
                    <a:pt x="70" y="28"/>
                  </a:cubicBezTo>
                  <a:cubicBezTo>
                    <a:pt x="65" y="31"/>
                    <a:pt x="65" y="31"/>
                    <a:pt x="65" y="31"/>
                  </a:cubicBezTo>
                  <a:cubicBezTo>
                    <a:pt x="42" y="49"/>
                    <a:pt x="42" y="49"/>
                    <a:pt x="42" y="49"/>
                  </a:cubicBezTo>
                  <a:cubicBezTo>
                    <a:pt x="33" y="43"/>
                    <a:pt x="33" y="43"/>
                    <a:pt x="33" y="43"/>
                  </a:cubicBezTo>
                  <a:cubicBezTo>
                    <a:pt x="29" y="41"/>
                    <a:pt x="29" y="41"/>
                    <a:pt x="29" y="41"/>
                  </a:cubicBezTo>
                  <a:cubicBezTo>
                    <a:pt x="25" y="43"/>
                    <a:pt x="25" y="43"/>
                    <a:pt x="25" y="43"/>
                  </a:cubicBezTo>
                  <a:cubicBezTo>
                    <a:pt x="0" y="58"/>
                    <a:pt x="0" y="58"/>
                    <a:pt x="0" y="58"/>
                  </a:cubicBezTo>
                  <a:close/>
                  <a:moveTo>
                    <a:pt x="13" y="75"/>
                  </a:moveTo>
                  <a:cubicBezTo>
                    <a:pt x="13" y="86"/>
                    <a:pt x="13" y="86"/>
                    <a:pt x="13" y="86"/>
                  </a:cubicBezTo>
                  <a:cubicBezTo>
                    <a:pt x="11" y="86"/>
                    <a:pt x="10" y="86"/>
                    <a:pt x="9" y="86"/>
                  </a:cubicBezTo>
                  <a:cubicBezTo>
                    <a:pt x="9" y="77"/>
                    <a:pt x="9" y="77"/>
                    <a:pt x="9" y="77"/>
                  </a:cubicBezTo>
                  <a:cubicBezTo>
                    <a:pt x="13" y="75"/>
                    <a:pt x="13" y="75"/>
                    <a:pt x="13" y="75"/>
                  </a:cubicBezTo>
                  <a:close/>
                  <a:moveTo>
                    <a:pt x="21" y="22"/>
                  </a:moveTo>
                  <a:cubicBezTo>
                    <a:pt x="23" y="17"/>
                    <a:pt x="23" y="17"/>
                    <a:pt x="23" y="17"/>
                  </a:cubicBezTo>
                  <a:cubicBezTo>
                    <a:pt x="31" y="12"/>
                    <a:pt x="31" y="12"/>
                    <a:pt x="31" y="12"/>
                  </a:cubicBezTo>
                  <a:cubicBezTo>
                    <a:pt x="41" y="12"/>
                    <a:pt x="41" y="12"/>
                    <a:pt x="41" y="12"/>
                  </a:cubicBezTo>
                  <a:cubicBezTo>
                    <a:pt x="43" y="19"/>
                    <a:pt x="43" y="19"/>
                    <a:pt x="43" y="19"/>
                  </a:cubicBezTo>
                  <a:cubicBezTo>
                    <a:pt x="49" y="19"/>
                    <a:pt x="49" y="19"/>
                    <a:pt x="49" y="19"/>
                  </a:cubicBezTo>
                  <a:cubicBezTo>
                    <a:pt x="49" y="21"/>
                    <a:pt x="49" y="21"/>
                    <a:pt x="49" y="21"/>
                  </a:cubicBezTo>
                  <a:cubicBezTo>
                    <a:pt x="41" y="22"/>
                    <a:pt x="41" y="22"/>
                    <a:pt x="41" y="22"/>
                  </a:cubicBezTo>
                  <a:cubicBezTo>
                    <a:pt x="39" y="19"/>
                    <a:pt x="39" y="19"/>
                    <a:pt x="39" y="19"/>
                  </a:cubicBezTo>
                  <a:cubicBezTo>
                    <a:pt x="37" y="26"/>
                    <a:pt x="37" y="26"/>
                    <a:pt x="37" y="26"/>
                  </a:cubicBezTo>
                  <a:cubicBezTo>
                    <a:pt x="43" y="33"/>
                    <a:pt x="43" y="33"/>
                    <a:pt x="43" y="33"/>
                  </a:cubicBezTo>
                  <a:cubicBezTo>
                    <a:pt x="43" y="44"/>
                    <a:pt x="43" y="44"/>
                    <a:pt x="43" y="44"/>
                  </a:cubicBezTo>
                  <a:cubicBezTo>
                    <a:pt x="41" y="44"/>
                    <a:pt x="41" y="44"/>
                    <a:pt x="41" y="44"/>
                  </a:cubicBezTo>
                  <a:cubicBezTo>
                    <a:pt x="39" y="35"/>
                    <a:pt x="39" y="35"/>
                    <a:pt x="39" y="35"/>
                  </a:cubicBezTo>
                  <a:cubicBezTo>
                    <a:pt x="34" y="31"/>
                    <a:pt x="34" y="31"/>
                    <a:pt x="34" y="31"/>
                  </a:cubicBezTo>
                  <a:cubicBezTo>
                    <a:pt x="32" y="33"/>
                    <a:pt x="31" y="38"/>
                    <a:pt x="31" y="38"/>
                  </a:cubicBezTo>
                  <a:cubicBezTo>
                    <a:pt x="21" y="40"/>
                    <a:pt x="21" y="40"/>
                    <a:pt x="21" y="40"/>
                  </a:cubicBezTo>
                  <a:cubicBezTo>
                    <a:pt x="20" y="38"/>
                    <a:pt x="20" y="38"/>
                    <a:pt x="20" y="38"/>
                  </a:cubicBezTo>
                  <a:cubicBezTo>
                    <a:pt x="27" y="35"/>
                    <a:pt x="27" y="35"/>
                    <a:pt x="27" y="35"/>
                  </a:cubicBezTo>
                  <a:cubicBezTo>
                    <a:pt x="29" y="25"/>
                    <a:pt x="29" y="25"/>
                    <a:pt x="29" y="25"/>
                  </a:cubicBezTo>
                  <a:cubicBezTo>
                    <a:pt x="30" y="17"/>
                    <a:pt x="30" y="17"/>
                    <a:pt x="30" y="17"/>
                  </a:cubicBezTo>
                  <a:cubicBezTo>
                    <a:pt x="26" y="18"/>
                    <a:pt x="26" y="18"/>
                    <a:pt x="26" y="18"/>
                  </a:cubicBezTo>
                  <a:cubicBezTo>
                    <a:pt x="23" y="24"/>
                    <a:pt x="23" y="24"/>
                    <a:pt x="23" y="24"/>
                  </a:cubicBezTo>
                  <a:lnTo>
                    <a:pt x="21" y="22"/>
                  </a:lnTo>
                  <a:close/>
                </a:path>
              </a:pathLst>
            </a:custGeom>
            <a:solidFill>
              <a:schemeClr val="accent1"/>
            </a:solidFill>
            <a:ln>
              <a:noFill/>
            </a:ln>
            <a:effectLst>
              <a:outerShdw blurRad="25400" dist="25400" dir="2700000" algn="tl" rotWithShape="0">
                <a:prstClr val="black">
                  <a:alpha val="40000"/>
                </a:prstClr>
              </a:outerShdw>
            </a:effectLst>
          </p:spPr>
          <p:txBody>
            <a:bodyPr vert="horz" wrap="square" lIns="91412" tIns="45706" rIns="91412" bIns="45706" numCol="1" anchor="t" anchorCtr="0" compatLnSpc="1"/>
            <a:lstStyle/>
            <a:p>
              <a:endParaRPr lang="zh-CN" altLang="en-US" sz="1800" dirty="0">
                <a:solidFill>
                  <a:prstClr val="black"/>
                </a:solidFill>
              </a:endParaRPr>
            </a:p>
          </p:txBody>
        </p:sp>
      </p:grpSp>
      <p:sp>
        <p:nvSpPr>
          <p:cNvPr id="32" name="Freeform 48">
            <a:extLst>
              <a:ext uri="{FF2B5EF4-FFF2-40B4-BE49-F238E27FC236}">
                <a16:creationId xmlns:a16="http://schemas.microsoft.com/office/drawing/2014/main" id="{38E85A40-8797-E6C2-94AD-1438B38E2F6D}"/>
              </a:ext>
            </a:extLst>
          </p:cNvPr>
          <p:cNvSpPr>
            <a:spLocks noEditPoints="1"/>
          </p:cNvSpPr>
          <p:nvPr/>
        </p:nvSpPr>
        <p:spPr bwMode="auto">
          <a:xfrm>
            <a:off x="2920982" y="2521533"/>
            <a:ext cx="498254" cy="498408"/>
          </a:xfrm>
          <a:custGeom>
            <a:avLst/>
            <a:gdLst>
              <a:gd name="T0" fmla="*/ 152 w 152"/>
              <a:gd name="T1" fmla="*/ 88 h 152"/>
              <a:gd name="T2" fmla="*/ 152 w 152"/>
              <a:gd name="T3" fmla="*/ 64 h 152"/>
              <a:gd name="T4" fmla="*/ 138 w 152"/>
              <a:gd name="T5" fmla="*/ 64 h 152"/>
              <a:gd name="T6" fmla="*/ 128 w 152"/>
              <a:gd name="T7" fmla="*/ 40 h 152"/>
              <a:gd name="T8" fmla="*/ 138 w 152"/>
              <a:gd name="T9" fmla="*/ 31 h 152"/>
              <a:gd name="T10" fmla="*/ 121 w 152"/>
              <a:gd name="T11" fmla="*/ 14 h 152"/>
              <a:gd name="T12" fmla="*/ 111 w 152"/>
              <a:gd name="T13" fmla="*/ 24 h 152"/>
              <a:gd name="T14" fmla="*/ 88 w 152"/>
              <a:gd name="T15" fmla="*/ 14 h 152"/>
              <a:gd name="T16" fmla="*/ 88 w 152"/>
              <a:gd name="T17" fmla="*/ 0 h 152"/>
              <a:gd name="T18" fmla="*/ 64 w 152"/>
              <a:gd name="T19" fmla="*/ 0 h 152"/>
              <a:gd name="T20" fmla="*/ 64 w 152"/>
              <a:gd name="T21" fmla="*/ 14 h 152"/>
              <a:gd name="T22" fmla="*/ 41 w 152"/>
              <a:gd name="T23" fmla="*/ 24 h 152"/>
              <a:gd name="T24" fmla="*/ 31 w 152"/>
              <a:gd name="T25" fmla="*/ 14 h 152"/>
              <a:gd name="T26" fmla="*/ 14 w 152"/>
              <a:gd name="T27" fmla="*/ 31 h 152"/>
              <a:gd name="T28" fmla="*/ 24 w 152"/>
              <a:gd name="T29" fmla="*/ 40 h 152"/>
              <a:gd name="T30" fmla="*/ 14 w 152"/>
              <a:gd name="T31" fmla="*/ 64 h 152"/>
              <a:gd name="T32" fmla="*/ 0 w 152"/>
              <a:gd name="T33" fmla="*/ 64 h 152"/>
              <a:gd name="T34" fmla="*/ 0 w 152"/>
              <a:gd name="T35" fmla="*/ 88 h 152"/>
              <a:gd name="T36" fmla="*/ 14 w 152"/>
              <a:gd name="T37" fmla="*/ 88 h 152"/>
              <a:gd name="T38" fmla="*/ 24 w 152"/>
              <a:gd name="T39" fmla="*/ 111 h 152"/>
              <a:gd name="T40" fmla="*/ 14 w 152"/>
              <a:gd name="T41" fmla="*/ 121 h 152"/>
              <a:gd name="T42" fmla="*/ 31 w 152"/>
              <a:gd name="T43" fmla="*/ 138 h 152"/>
              <a:gd name="T44" fmla="*/ 41 w 152"/>
              <a:gd name="T45" fmla="*/ 128 h 152"/>
              <a:gd name="T46" fmla="*/ 64 w 152"/>
              <a:gd name="T47" fmla="*/ 138 h 152"/>
              <a:gd name="T48" fmla="*/ 64 w 152"/>
              <a:gd name="T49" fmla="*/ 152 h 152"/>
              <a:gd name="T50" fmla="*/ 88 w 152"/>
              <a:gd name="T51" fmla="*/ 152 h 152"/>
              <a:gd name="T52" fmla="*/ 88 w 152"/>
              <a:gd name="T53" fmla="*/ 138 h 152"/>
              <a:gd name="T54" fmla="*/ 111 w 152"/>
              <a:gd name="T55" fmla="*/ 128 h 152"/>
              <a:gd name="T56" fmla="*/ 121 w 152"/>
              <a:gd name="T57" fmla="*/ 138 h 152"/>
              <a:gd name="T58" fmla="*/ 138 w 152"/>
              <a:gd name="T59" fmla="*/ 121 h 152"/>
              <a:gd name="T60" fmla="*/ 128 w 152"/>
              <a:gd name="T61" fmla="*/ 111 h 152"/>
              <a:gd name="T62" fmla="*/ 138 w 152"/>
              <a:gd name="T63" fmla="*/ 88 h 152"/>
              <a:gd name="T64" fmla="*/ 152 w 152"/>
              <a:gd name="T65" fmla="*/ 88 h 152"/>
              <a:gd name="T66" fmla="*/ 76 w 152"/>
              <a:gd name="T67" fmla="*/ 115 h 152"/>
              <a:gd name="T68" fmla="*/ 37 w 152"/>
              <a:gd name="T69" fmla="*/ 76 h 152"/>
              <a:gd name="T70" fmla="*/ 76 w 152"/>
              <a:gd name="T71" fmla="*/ 37 h 152"/>
              <a:gd name="T72" fmla="*/ 115 w 152"/>
              <a:gd name="T73" fmla="*/ 76 h 152"/>
              <a:gd name="T74" fmla="*/ 76 w 152"/>
              <a:gd name="T75" fmla="*/ 115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2" h="152">
                <a:moveTo>
                  <a:pt x="152" y="88"/>
                </a:moveTo>
                <a:cubicBezTo>
                  <a:pt x="152" y="64"/>
                  <a:pt x="152" y="64"/>
                  <a:pt x="152" y="64"/>
                </a:cubicBezTo>
                <a:cubicBezTo>
                  <a:pt x="138" y="64"/>
                  <a:pt x="138" y="64"/>
                  <a:pt x="138" y="64"/>
                </a:cubicBezTo>
                <a:cubicBezTo>
                  <a:pt x="136" y="55"/>
                  <a:pt x="133" y="47"/>
                  <a:pt x="128" y="40"/>
                </a:cubicBezTo>
                <a:cubicBezTo>
                  <a:pt x="138" y="31"/>
                  <a:pt x="138" y="31"/>
                  <a:pt x="138" y="31"/>
                </a:cubicBezTo>
                <a:cubicBezTo>
                  <a:pt x="121" y="14"/>
                  <a:pt x="121" y="14"/>
                  <a:pt x="121" y="14"/>
                </a:cubicBezTo>
                <a:cubicBezTo>
                  <a:pt x="111" y="24"/>
                  <a:pt x="111" y="24"/>
                  <a:pt x="111" y="24"/>
                </a:cubicBezTo>
                <a:cubicBezTo>
                  <a:pt x="104" y="19"/>
                  <a:pt x="96" y="16"/>
                  <a:pt x="88" y="14"/>
                </a:cubicBezTo>
                <a:cubicBezTo>
                  <a:pt x="88" y="0"/>
                  <a:pt x="88" y="0"/>
                  <a:pt x="88" y="0"/>
                </a:cubicBezTo>
                <a:cubicBezTo>
                  <a:pt x="64" y="0"/>
                  <a:pt x="64" y="0"/>
                  <a:pt x="64" y="0"/>
                </a:cubicBezTo>
                <a:cubicBezTo>
                  <a:pt x="64" y="14"/>
                  <a:pt x="64" y="14"/>
                  <a:pt x="64" y="14"/>
                </a:cubicBezTo>
                <a:cubicBezTo>
                  <a:pt x="56" y="16"/>
                  <a:pt x="48" y="19"/>
                  <a:pt x="41" y="24"/>
                </a:cubicBezTo>
                <a:cubicBezTo>
                  <a:pt x="31" y="14"/>
                  <a:pt x="31" y="14"/>
                  <a:pt x="31" y="14"/>
                </a:cubicBezTo>
                <a:cubicBezTo>
                  <a:pt x="14" y="31"/>
                  <a:pt x="14" y="31"/>
                  <a:pt x="14" y="31"/>
                </a:cubicBezTo>
                <a:cubicBezTo>
                  <a:pt x="24" y="40"/>
                  <a:pt x="24" y="40"/>
                  <a:pt x="24" y="40"/>
                </a:cubicBezTo>
                <a:cubicBezTo>
                  <a:pt x="19" y="47"/>
                  <a:pt x="16" y="55"/>
                  <a:pt x="14" y="64"/>
                </a:cubicBezTo>
                <a:cubicBezTo>
                  <a:pt x="0" y="64"/>
                  <a:pt x="0" y="64"/>
                  <a:pt x="0" y="64"/>
                </a:cubicBezTo>
                <a:cubicBezTo>
                  <a:pt x="0" y="88"/>
                  <a:pt x="0" y="88"/>
                  <a:pt x="0" y="88"/>
                </a:cubicBezTo>
                <a:cubicBezTo>
                  <a:pt x="14" y="88"/>
                  <a:pt x="14" y="88"/>
                  <a:pt x="14" y="88"/>
                </a:cubicBezTo>
                <a:cubicBezTo>
                  <a:pt x="16" y="96"/>
                  <a:pt x="19" y="104"/>
                  <a:pt x="24" y="111"/>
                </a:cubicBezTo>
                <a:cubicBezTo>
                  <a:pt x="14" y="121"/>
                  <a:pt x="14" y="121"/>
                  <a:pt x="14" y="121"/>
                </a:cubicBezTo>
                <a:cubicBezTo>
                  <a:pt x="31" y="138"/>
                  <a:pt x="31" y="138"/>
                  <a:pt x="31" y="138"/>
                </a:cubicBezTo>
                <a:cubicBezTo>
                  <a:pt x="41" y="128"/>
                  <a:pt x="41" y="128"/>
                  <a:pt x="41" y="128"/>
                </a:cubicBezTo>
                <a:cubicBezTo>
                  <a:pt x="48" y="133"/>
                  <a:pt x="56" y="136"/>
                  <a:pt x="64" y="138"/>
                </a:cubicBezTo>
                <a:cubicBezTo>
                  <a:pt x="64" y="152"/>
                  <a:pt x="64" y="152"/>
                  <a:pt x="64" y="152"/>
                </a:cubicBezTo>
                <a:cubicBezTo>
                  <a:pt x="88" y="152"/>
                  <a:pt x="88" y="152"/>
                  <a:pt x="88" y="152"/>
                </a:cubicBezTo>
                <a:cubicBezTo>
                  <a:pt x="88" y="138"/>
                  <a:pt x="88" y="138"/>
                  <a:pt x="88" y="138"/>
                </a:cubicBezTo>
                <a:cubicBezTo>
                  <a:pt x="96" y="136"/>
                  <a:pt x="104" y="133"/>
                  <a:pt x="111" y="128"/>
                </a:cubicBezTo>
                <a:cubicBezTo>
                  <a:pt x="121" y="138"/>
                  <a:pt x="121" y="138"/>
                  <a:pt x="121" y="138"/>
                </a:cubicBezTo>
                <a:cubicBezTo>
                  <a:pt x="138" y="121"/>
                  <a:pt x="138" y="121"/>
                  <a:pt x="138" y="121"/>
                </a:cubicBezTo>
                <a:cubicBezTo>
                  <a:pt x="128" y="111"/>
                  <a:pt x="128" y="111"/>
                  <a:pt x="128" y="111"/>
                </a:cubicBezTo>
                <a:cubicBezTo>
                  <a:pt x="133" y="104"/>
                  <a:pt x="136" y="96"/>
                  <a:pt x="138" y="88"/>
                </a:cubicBezTo>
                <a:lnTo>
                  <a:pt x="152" y="88"/>
                </a:lnTo>
                <a:close/>
                <a:moveTo>
                  <a:pt x="76" y="115"/>
                </a:moveTo>
                <a:cubicBezTo>
                  <a:pt x="54" y="115"/>
                  <a:pt x="37" y="98"/>
                  <a:pt x="37" y="76"/>
                </a:cubicBezTo>
                <a:cubicBezTo>
                  <a:pt x="37" y="54"/>
                  <a:pt x="54" y="37"/>
                  <a:pt x="76" y="37"/>
                </a:cubicBezTo>
                <a:cubicBezTo>
                  <a:pt x="98" y="37"/>
                  <a:pt x="115" y="54"/>
                  <a:pt x="115" y="76"/>
                </a:cubicBezTo>
                <a:cubicBezTo>
                  <a:pt x="115" y="98"/>
                  <a:pt x="98" y="115"/>
                  <a:pt x="76" y="115"/>
                </a:cubicBezTo>
                <a:close/>
              </a:path>
            </a:pathLst>
          </a:custGeom>
          <a:solidFill>
            <a:schemeClr val="bg1"/>
          </a:solidFill>
          <a:ln>
            <a:noFill/>
          </a:ln>
          <a:effectLst>
            <a:outerShdw blurRad="50800" dist="38100" dir="2700000" algn="tl" rotWithShape="0">
              <a:prstClr val="black">
                <a:alpha val="40000"/>
              </a:prstClr>
            </a:outerShdw>
          </a:effectLst>
          <a:extLst>
            <a:ext uri="{91240B29-F687-4F45-9708-019B960494DF}">
              <a14:hiddenLine xmlns:a14="http://schemas.microsoft.com/office/drawing/2010/main" w="9525">
                <a:solidFill>
                  <a:srgbClr val="000000"/>
                </a:solidFill>
                <a:round/>
              </a14:hiddenLine>
            </a:ext>
          </a:extLst>
        </p:spPr>
        <p:txBody>
          <a:bodyPr vert="horz" wrap="square" lIns="91412" tIns="45706" rIns="91412" bIns="45706" numCol="1" anchor="t" anchorCtr="0" compatLnSpc="1"/>
          <a:lstStyle/>
          <a:p>
            <a:endParaRPr lang="zh-CN" altLang="en-US" sz="1800">
              <a:solidFill>
                <a:prstClr val="black"/>
              </a:solidFill>
            </a:endParaRPr>
          </a:p>
        </p:txBody>
      </p:sp>
      <p:sp>
        <p:nvSpPr>
          <p:cNvPr id="35" name="矩形 34">
            <a:extLst>
              <a:ext uri="{FF2B5EF4-FFF2-40B4-BE49-F238E27FC236}">
                <a16:creationId xmlns:a16="http://schemas.microsoft.com/office/drawing/2014/main" id="{2B034539-F1AD-97BF-7EFC-7C41D10CA8BE}"/>
              </a:ext>
            </a:extLst>
          </p:cNvPr>
          <p:cNvSpPr/>
          <p:nvPr/>
        </p:nvSpPr>
        <p:spPr>
          <a:xfrm>
            <a:off x="1996870" y="1987317"/>
            <a:ext cx="857254" cy="262701"/>
          </a:xfrm>
          <a:prstGeom prst="rect">
            <a:avLst/>
          </a:prstGeom>
        </p:spPr>
        <p:txBody>
          <a:bodyPr wrap="square">
            <a:spAutoFit/>
          </a:bodyPr>
          <a:lstStyle/>
          <a:p>
            <a:pPr algn="just">
              <a:lnSpc>
                <a:spcPts val="1200"/>
              </a:lnSpc>
            </a:pPr>
            <a:r>
              <a:rPr lang="zh-CN" altLang="en-US" b="1" dirty="0">
                <a:solidFill>
                  <a:schemeClr val="bg1"/>
                </a:solidFill>
                <a:latin typeface="微软雅黑" panose="020B0503020204020204" pitchFamily="34" charset="-122"/>
                <a:ea typeface="微软雅黑" panose="020B0503020204020204" pitchFamily="34" charset="-122"/>
              </a:rPr>
              <a:t>微博</a:t>
            </a:r>
          </a:p>
        </p:txBody>
      </p:sp>
      <p:pic>
        <p:nvPicPr>
          <p:cNvPr id="41" name="图片 40">
            <a:extLst>
              <a:ext uri="{FF2B5EF4-FFF2-40B4-BE49-F238E27FC236}">
                <a16:creationId xmlns:a16="http://schemas.microsoft.com/office/drawing/2014/main" id="{59FF9788-16CF-A1DC-F2EE-B71951443F1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451037" y="2555782"/>
            <a:ext cx="2054460" cy="1284038"/>
          </a:xfrm>
          <a:prstGeom prst="rect">
            <a:avLst/>
          </a:prstGeom>
        </p:spPr>
      </p:pic>
      <p:sp>
        <p:nvSpPr>
          <p:cNvPr id="42" name="矩形 41">
            <a:extLst>
              <a:ext uri="{FF2B5EF4-FFF2-40B4-BE49-F238E27FC236}">
                <a16:creationId xmlns:a16="http://schemas.microsoft.com/office/drawing/2014/main" id="{BE26E46E-CB0E-D6BB-00E8-8C7684C71A22}"/>
              </a:ext>
            </a:extLst>
          </p:cNvPr>
          <p:cNvSpPr/>
          <p:nvPr/>
        </p:nvSpPr>
        <p:spPr>
          <a:xfrm>
            <a:off x="1022410" y="4136542"/>
            <a:ext cx="857254" cy="262701"/>
          </a:xfrm>
          <a:prstGeom prst="rect">
            <a:avLst/>
          </a:prstGeom>
        </p:spPr>
        <p:txBody>
          <a:bodyPr wrap="square">
            <a:spAutoFit/>
          </a:bodyPr>
          <a:lstStyle/>
          <a:p>
            <a:pPr algn="just">
              <a:lnSpc>
                <a:spcPts val="1200"/>
              </a:lnSpc>
            </a:pPr>
            <a:r>
              <a:rPr lang="en-US" altLang="zh-CN" b="1" dirty="0">
                <a:solidFill>
                  <a:schemeClr val="bg1"/>
                </a:solidFill>
                <a:latin typeface="微软雅黑" panose="020B0503020204020204" pitchFamily="34" charset="-122"/>
                <a:ea typeface="微软雅黑" panose="020B0503020204020204" pitchFamily="34" charset="-122"/>
              </a:rPr>
              <a:t>B</a:t>
            </a:r>
            <a:r>
              <a:rPr lang="zh-CN" altLang="en-US" b="1" dirty="0">
                <a:solidFill>
                  <a:schemeClr val="bg1"/>
                </a:solidFill>
                <a:latin typeface="微软雅黑" panose="020B0503020204020204" pitchFamily="34" charset="-122"/>
                <a:ea typeface="微软雅黑" panose="020B0503020204020204" pitchFamily="34" charset="-122"/>
              </a:rPr>
              <a:t>站</a:t>
            </a:r>
          </a:p>
        </p:txBody>
      </p:sp>
      <p:sp>
        <p:nvSpPr>
          <p:cNvPr id="43" name="矩形 42">
            <a:extLst>
              <a:ext uri="{FF2B5EF4-FFF2-40B4-BE49-F238E27FC236}">
                <a16:creationId xmlns:a16="http://schemas.microsoft.com/office/drawing/2014/main" id="{3E57E5AE-D0E1-574D-0165-E8C680D041E7}"/>
              </a:ext>
            </a:extLst>
          </p:cNvPr>
          <p:cNvSpPr/>
          <p:nvPr/>
        </p:nvSpPr>
        <p:spPr>
          <a:xfrm>
            <a:off x="3377521" y="4145584"/>
            <a:ext cx="857254" cy="262701"/>
          </a:xfrm>
          <a:prstGeom prst="rect">
            <a:avLst/>
          </a:prstGeom>
        </p:spPr>
        <p:txBody>
          <a:bodyPr wrap="square">
            <a:spAutoFit/>
          </a:bodyPr>
          <a:lstStyle/>
          <a:p>
            <a:pPr algn="just">
              <a:lnSpc>
                <a:spcPts val="1200"/>
              </a:lnSpc>
            </a:pPr>
            <a:r>
              <a:rPr lang="en-US" altLang="zh-CN" b="1" dirty="0">
                <a:solidFill>
                  <a:schemeClr val="bg1"/>
                </a:solidFill>
                <a:latin typeface="微软雅黑" panose="020B0503020204020204" pitchFamily="34" charset="-122"/>
                <a:ea typeface="微软雅黑" panose="020B0503020204020204" pitchFamily="34" charset="-122"/>
              </a:rPr>
              <a:t>…</a:t>
            </a:r>
            <a:endParaRPr lang="zh-CN" altLang="en-US" b="1" dirty="0">
              <a:solidFill>
                <a:schemeClr val="bg1"/>
              </a:solidFill>
              <a:latin typeface="微软雅黑" panose="020B0503020204020204" pitchFamily="34" charset="-122"/>
              <a:ea typeface="微软雅黑" panose="020B0503020204020204" pitchFamily="34" charset="-122"/>
            </a:endParaRPr>
          </a:p>
        </p:txBody>
      </p:sp>
      <p:sp>
        <p:nvSpPr>
          <p:cNvPr id="44" name="Freeform 46">
            <a:extLst>
              <a:ext uri="{FF2B5EF4-FFF2-40B4-BE49-F238E27FC236}">
                <a16:creationId xmlns:a16="http://schemas.microsoft.com/office/drawing/2014/main" id="{E4B4B3EF-9BA0-5723-0022-B7F569A80644}"/>
              </a:ext>
            </a:extLst>
          </p:cNvPr>
          <p:cNvSpPr/>
          <p:nvPr/>
        </p:nvSpPr>
        <p:spPr bwMode="auto">
          <a:xfrm>
            <a:off x="375791" y="2016551"/>
            <a:ext cx="1110454" cy="1208263"/>
          </a:xfrm>
          <a:custGeom>
            <a:avLst/>
            <a:gdLst>
              <a:gd name="T0" fmla="*/ 540 w 607"/>
              <a:gd name="T1" fmla="*/ 496 h 660"/>
              <a:gd name="T2" fmla="*/ 607 w 607"/>
              <a:gd name="T3" fmla="*/ 324 h 660"/>
              <a:gd name="T4" fmla="*/ 546 w 607"/>
              <a:gd name="T5" fmla="*/ 255 h 660"/>
              <a:gd name="T6" fmla="*/ 490 w 607"/>
              <a:gd name="T7" fmla="*/ 81 h 660"/>
              <a:gd name="T8" fmla="*/ 418 w 607"/>
              <a:gd name="T9" fmla="*/ 29 h 660"/>
              <a:gd name="T10" fmla="*/ 275 w 607"/>
              <a:gd name="T11" fmla="*/ 29 h 660"/>
              <a:gd name="T12" fmla="*/ 59 w 607"/>
              <a:gd name="T13" fmla="*/ 186 h 660"/>
              <a:gd name="T14" fmla="*/ 15 w 607"/>
              <a:gd name="T15" fmla="*/ 321 h 660"/>
              <a:gd name="T16" fmla="*/ 98 w 607"/>
              <a:gd name="T17" fmla="*/ 576 h 660"/>
              <a:gd name="T18" fmla="*/ 213 w 607"/>
              <a:gd name="T19" fmla="*/ 660 h 660"/>
              <a:gd name="T20" fmla="*/ 297 w 607"/>
              <a:gd name="T21" fmla="*/ 660 h 660"/>
              <a:gd name="T22" fmla="*/ 480 w 607"/>
              <a:gd name="T23" fmla="*/ 660 h 660"/>
              <a:gd name="T24" fmla="*/ 570 w 607"/>
              <a:gd name="T25" fmla="*/ 617 h 660"/>
              <a:gd name="T26" fmla="*/ 543 w 607"/>
              <a:gd name="T27" fmla="*/ 537 h 660"/>
              <a:gd name="T28" fmla="*/ 540 w 607"/>
              <a:gd name="T29" fmla="*/ 496 h 6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07" h="660">
                <a:moveTo>
                  <a:pt x="540" y="496"/>
                </a:moveTo>
                <a:cubicBezTo>
                  <a:pt x="540" y="430"/>
                  <a:pt x="565" y="369"/>
                  <a:pt x="607" y="324"/>
                </a:cubicBezTo>
                <a:cubicBezTo>
                  <a:pt x="579" y="309"/>
                  <a:pt x="555" y="284"/>
                  <a:pt x="546" y="255"/>
                </a:cubicBezTo>
                <a:cubicBezTo>
                  <a:pt x="490" y="81"/>
                  <a:pt x="490" y="81"/>
                  <a:pt x="490" y="81"/>
                </a:cubicBezTo>
                <a:cubicBezTo>
                  <a:pt x="418" y="29"/>
                  <a:pt x="418" y="29"/>
                  <a:pt x="418" y="29"/>
                </a:cubicBezTo>
                <a:cubicBezTo>
                  <a:pt x="378" y="0"/>
                  <a:pt x="314" y="0"/>
                  <a:pt x="275" y="29"/>
                </a:cubicBezTo>
                <a:cubicBezTo>
                  <a:pt x="59" y="186"/>
                  <a:pt x="59" y="186"/>
                  <a:pt x="59" y="186"/>
                </a:cubicBezTo>
                <a:cubicBezTo>
                  <a:pt x="20" y="214"/>
                  <a:pt x="0" y="275"/>
                  <a:pt x="15" y="321"/>
                </a:cubicBezTo>
                <a:cubicBezTo>
                  <a:pt x="98" y="576"/>
                  <a:pt x="98" y="576"/>
                  <a:pt x="98" y="576"/>
                </a:cubicBezTo>
                <a:cubicBezTo>
                  <a:pt x="112" y="622"/>
                  <a:pt x="164" y="660"/>
                  <a:pt x="213" y="660"/>
                </a:cubicBezTo>
                <a:cubicBezTo>
                  <a:pt x="297" y="660"/>
                  <a:pt x="297" y="660"/>
                  <a:pt x="297" y="660"/>
                </a:cubicBezTo>
                <a:cubicBezTo>
                  <a:pt x="480" y="660"/>
                  <a:pt x="480" y="660"/>
                  <a:pt x="480" y="660"/>
                </a:cubicBezTo>
                <a:cubicBezTo>
                  <a:pt x="513" y="660"/>
                  <a:pt x="547" y="642"/>
                  <a:pt x="570" y="617"/>
                </a:cubicBezTo>
                <a:cubicBezTo>
                  <a:pt x="557" y="592"/>
                  <a:pt x="548" y="565"/>
                  <a:pt x="543" y="537"/>
                </a:cubicBezTo>
                <a:cubicBezTo>
                  <a:pt x="541" y="523"/>
                  <a:pt x="540" y="510"/>
                  <a:pt x="540" y="496"/>
                </a:cubicBezTo>
              </a:path>
            </a:pathLst>
          </a:custGeom>
          <a:solidFill>
            <a:schemeClr val="accent1"/>
          </a:solidFill>
          <a:ln>
            <a:noFill/>
          </a:ln>
          <a:effectLst>
            <a:outerShdw blurRad="50800" dist="38100" dir="2700000" algn="tl" rotWithShape="0">
              <a:prstClr val="black">
                <a:alpha val="40000"/>
              </a:prstClr>
            </a:outerShdw>
          </a:effectLst>
          <a:extLst>
            <a:ext uri="{91240B29-F687-4F45-9708-019B960494DF}">
              <a14:hiddenLine xmlns:a14="http://schemas.microsoft.com/office/drawing/2010/main" w="9525">
                <a:solidFill>
                  <a:srgbClr val="000000"/>
                </a:solidFill>
                <a:rou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prstClr val="white"/>
              </a:solidFill>
            </a:endParaRPr>
          </a:p>
        </p:txBody>
      </p:sp>
      <p:sp>
        <p:nvSpPr>
          <p:cNvPr id="45" name="Freeform 52">
            <a:extLst>
              <a:ext uri="{FF2B5EF4-FFF2-40B4-BE49-F238E27FC236}">
                <a16:creationId xmlns:a16="http://schemas.microsoft.com/office/drawing/2014/main" id="{8395FAA7-6FE7-559D-879B-8CC26CFA2496}"/>
              </a:ext>
            </a:extLst>
          </p:cNvPr>
          <p:cNvSpPr/>
          <p:nvPr/>
        </p:nvSpPr>
        <p:spPr bwMode="auto">
          <a:xfrm>
            <a:off x="3439118" y="1906593"/>
            <a:ext cx="1103494" cy="1206717"/>
          </a:xfrm>
          <a:custGeom>
            <a:avLst/>
            <a:gdLst>
              <a:gd name="T0" fmla="*/ 544 w 603"/>
              <a:gd name="T1" fmla="*/ 186 h 659"/>
              <a:gd name="T2" fmla="*/ 327 w 603"/>
              <a:gd name="T3" fmla="*/ 28 h 659"/>
              <a:gd name="T4" fmla="*/ 185 w 603"/>
              <a:gd name="T5" fmla="*/ 28 h 659"/>
              <a:gd name="T6" fmla="*/ 116 w 603"/>
              <a:gd name="T7" fmla="*/ 78 h 659"/>
              <a:gd name="T8" fmla="*/ 61 w 603"/>
              <a:gd name="T9" fmla="*/ 248 h 659"/>
              <a:gd name="T10" fmla="*/ 0 w 603"/>
              <a:gd name="T11" fmla="*/ 317 h 659"/>
              <a:gd name="T12" fmla="*/ 67 w 603"/>
              <a:gd name="T13" fmla="*/ 489 h 659"/>
              <a:gd name="T14" fmla="*/ 64 w 603"/>
              <a:gd name="T15" fmla="*/ 531 h 659"/>
              <a:gd name="T16" fmla="*/ 33 w 603"/>
              <a:gd name="T17" fmla="*/ 618 h 659"/>
              <a:gd name="T18" fmla="*/ 122 w 603"/>
              <a:gd name="T19" fmla="*/ 659 h 659"/>
              <a:gd name="T20" fmla="*/ 301 w 603"/>
              <a:gd name="T21" fmla="*/ 659 h 659"/>
              <a:gd name="T22" fmla="*/ 390 w 603"/>
              <a:gd name="T23" fmla="*/ 659 h 659"/>
              <a:gd name="T24" fmla="*/ 505 w 603"/>
              <a:gd name="T25" fmla="*/ 576 h 659"/>
              <a:gd name="T26" fmla="*/ 588 w 603"/>
              <a:gd name="T27" fmla="*/ 321 h 659"/>
              <a:gd name="T28" fmla="*/ 544 w 603"/>
              <a:gd name="T29" fmla="*/ 186 h 6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03" h="659">
                <a:moveTo>
                  <a:pt x="544" y="186"/>
                </a:moveTo>
                <a:cubicBezTo>
                  <a:pt x="327" y="28"/>
                  <a:pt x="327" y="28"/>
                  <a:pt x="327" y="28"/>
                </a:cubicBezTo>
                <a:cubicBezTo>
                  <a:pt x="288" y="0"/>
                  <a:pt x="224" y="0"/>
                  <a:pt x="185" y="28"/>
                </a:cubicBezTo>
                <a:cubicBezTo>
                  <a:pt x="116" y="78"/>
                  <a:pt x="116" y="78"/>
                  <a:pt x="116" y="78"/>
                </a:cubicBezTo>
                <a:cubicBezTo>
                  <a:pt x="61" y="248"/>
                  <a:pt x="61" y="248"/>
                  <a:pt x="61" y="248"/>
                </a:cubicBezTo>
                <a:cubicBezTo>
                  <a:pt x="52" y="277"/>
                  <a:pt x="28" y="302"/>
                  <a:pt x="0" y="317"/>
                </a:cubicBezTo>
                <a:cubicBezTo>
                  <a:pt x="42" y="362"/>
                  <a:pt x="67" y="423"/>
                  <a:pt x="67" y="489"/>
                </a:cubicBezTo>
                <a:cubicBezTo>
                  <a:pt x="67" y="504"/>
                  <a:pt x="66" y="518"/>
                  <a:pt x="64" y="531"/>
                </a:cubicBezTo>
                <a:cubicBezTo>
                  <a:pt x="59" y="562"/>
                  <a:pt x="48" y="591"/>
                  <a:pt x="33" y="618"/>
                </a:cubicBezTo>
                <a:cubicBezTo>
                  <a:pt x="56" y="642"/>
                  <a:pt x="90" y="659"/>
                  <a:pt x="122" y="659"/>
                </a:cubicBezTo>
                <a:cubicBezTo>
                  <a:pt x="301" y="659"/>
                  <a:pt x="301" y="659"/>
                  <a:pt x="301" y="659"/>
                </a:cubicBezTo>
                <a:cubicBezTo>
                  <a:pt x="390" y="659"/>
                  <a:pt x="390" y="659"/>
                  <a:pt x="390" y="659"/>
                </a:cubicBezTo>
                <a:cubicBezTo>
                  <a:pt x="438" y="659"/>
                  <a:pt x="490" y="622"/>
                  <a:pt x="505" y="576"/>
                </a:cubicBezTo>
                <a:cubicBezTo>
                  <a:pt x="588" y="321"/>
                  <a:pt x="588" y="321"/>
                  <a:pt x="588" y="321"/>
                </a:cubicBezTo>
                <a:cubicBezTo>
                  <a:pt x="603" y="275"/>
                  <a:pt x="583" y="214"/>
                  <a:pt x="544" y="186"/>
                </a:cubicBezTo>
              </a:path>
            </a:pathLst>
          </a:custGeom>
          <a:solidFill>
            <a:schemeClr val="accent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prstClr val="white"/>
              </a:solidFill>
            </a:endParaRPr>
          </a:p>
        </p:txBody>
      </p:sp>
      <p:sp>
        <p:nvSpPr>
          <p:cNvPr id="47" name="矩形 46">
            <a:extLst>
              <a:ext uri="{FF2B5EF4-FFF2-40B4-BE49-F238E27FC236}">
                <a16:creationId xmlns:a16="http://schemas.microsoft.com/office/drawing/2014/main" id="{9D6D0FE5-E2F6-9306-47A1-169F4AFE86D0}"/>
              </a:ext>
            </a:extLst>
          </p:cNvPr>
          <p:cNvSpPr/>
          <p:nvPr/>
        </p:nvSpPr>
        <p:spPr>
          <a:xfrm>
            <a:off x="452133" y="2479964"/>
            <a:ext cx="998904" cy="262701"/>
          </a:xfrm>
          <a:prstGeom prst="rect">
            <a:avLst/>
          </a:prstGeom>
        </p:spPr>
        <p:txBody>
          <a:bodyPr wrap="square">
            <a:spAutoFit/>
          </a:bodyPr>
          <a:lstStyle/>
          <a:p>
            <a:pPr algn="just">
              <a:lnSpc>
                <a:spcPts val="1200"/>
              </a:lnSpc>
            </a:pPr>
            <a:r>
              <a:rPr lang="zh-CN" altLang="en-US" b="1" dirty="0">
                <a:solidFill>
                  <a:schemeClr val="bg1"/>
                </a:solidFill>
                <a:latin typeface="微软雅黑" panose="020B0503020204020204" pitchFamily="34" charset="-122"/>
                <a:ea typeface="微软雅黑" panose="020B0503020204020204" pitchFamily="34" charset="-122"/>
              </a:rPr>
              <a:t>网易云</a:t>
            </a:r>
          </a:p>
        </p:txBody>
      </p:sp>
      <p:sp>
        <p:nvSpPr>
          <p:cNvPr id="48" name="矩形 47">
            <a:extLst>
              <a:ext uri="{FF2B5EF4-FFF2-40B4-BE49-F238E27FC236}">
                <a16:creationId xmlns:a16="http://schemas.microsoft.com/office/drawing/2014/main" id="{4D7A787B-92D1-701B-05AD-ECC551FD591E}"/>
              </a:ext>
            </a:extLst>
          </p:cNvPr>
          <p:cNvSpPr/>
          <p:nvPr/>
        </p:nvSpPr>
        <p:spPr>
          <a:xfrm>
            <a:off x="3689190" y="2432373"/>
            <a:ext cx="857254" cy="262701"/>
          </a:xfrm>
          <a:prstGeom prst="rect">
            <a:avLst/>
          </a:prstGeom>
        </p:spPr>
        <p:txBody>
          <a:bodyPr wrap="square">
            <a:spAutoFit/>
          </a:bodyPr>
          <a:lstStyle/>
          <a:p>
            <a:pPr algn="just">
              <a:lnSpc>
                <a:spcPts val="1200"/>
              </a:lnSpc>
            </a:pPr>
            <a:r>
              <a:rPr lang="zh-CN" altLang="en-US" b="1" dirty="0">
                <a:solidFill>
                  <a:schemeClr val="bg1"/>
                </a:solidFill>
                <a:latin typeface="微软雅黑" panose="020B0503020204020204" pitchFamily="34" charset="-122"/>
                <a:ea typeface="微软雅黑" panose="020B0503020204020204" pitchFamily="34" charset="-122"/>
              </a:rPr>
              <a:t>抖音</a:t>
            </a:r>
          </a:p>
        </p:txBody>
      </p:sp>
      <p:sp>
        <p:nvSpPr>
          <p:cNvPr id="4" name="文本框 3">
            <a:extLst>
              <a:ext uri="{FF2B5EF4-FFF2-40B4-BE49-F238E27FC236}">
                <a16:creationId xmlns:a16="http://schemas.microsoft.com/office/drawing/2014/main" id="{8C81D10A-C7F2-D4A1-F4BE-FC94733A9245}"/>
              </a:ext>
            </a:extLst>
          </p:cNvPr>
          <p:cNvSpPr txBox="1"/>
          <p:nvPr/>
        </p:nvSpPr>
        <p:spPr>
          <a:xfrm>
            <a:off x="5415038" y="3362766"/>
            <a:ext cx="2625025" cy="954107"/>
          </a:xfrm>
          <a:prstGeom prst="rect">
            <a:avLst/>
          </a:prstGeom>
          <a:noFill/>
        </p:spPr>
        <p:txBody>
          <a:bodyPr wrap="square" rtlCol="0">
            <a:spAutoFit/>
          </a:bodyPr>
          <a:lstStyle/>
          <a:p>
            <a:pPr marL="285750" indent="-285750">
              <a:buFont typeface="Arial" panose="020B0604020202020204" pitchFamily="34" charset="0"/>
              <a:buChar char="•"/>
            </a:pPr>
            <a:r>
              <a:rPr lang="zh-CN" altLang="en-US" sz="2800" dirty="0"/>
              <a:t>信息资讯分散</a:t>
            </a:r>
            <a:endParaRPr lang="en-US" altLang="zh-CN" sz="2800" dirty="0"/>
          </a:p>
          <a:p>
            <a:pPr marL="285750" indent="-285750">
              <a:buFont typeface="Arial" panose="020B0604020202020204" pitchFamily="34" charset="0"/>
              <a:buChar char="•"/>
            </a:pPr>
            <a:r>
              <a:rPr lang="zh-CN" altLang="en-US" sz="2800" dirty="0"/>
              <a:t>生态壁垒</a:t>
            </a:r>
          </a:p>
        </p:txBody>
      </p:sp>
    </p:spTree>
    <p:extLst>
      <p:ext uri="{BB962C8B-B14F-4D97-AF65-F5344CB8AC3E}">
        <p14:creationId xmlns:p14="http://schemas.microsoft.com/office/powerpoint/2010/main" val="276472619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par>
                          <p:cTn id="11" fill="hold">
                            <p:stCondLst>
                              <p:cond delay="0"/>
                            </p:stCondLst>
                            <p:childTnLst>
                              <p:par>
                                <p:cTn id="12" presetID="53" presetClass="entr" presetSubtype="16" fill="hold" nodeType="afterEffect">
                                  <p:stCondLst>
                                    <p:cond delay="0"/>
                                  </p:stCondLst>
                                  <p:childTnLst>
                                    <p:set>
                                      <p:cBhvr>
                                        <p:cTn id="13" dur="1" fill="hold">
                                          <p:stCondLst>
                                            <p:cond delay="0"/>
                                          </p:stCondLst>
                                        </p:cTn>
                                        <p:tgtEl>
                                          <p:spTgt spid="26"/>
                                        </p:tgtEl>
                                        <p:attrNameLst>
                                          <p:attrName>style.visibility</p:attrName>
                                        </p:attrNameLst>
                                      </p:cBhvr>
                                      <p:to>
                                        <p:strVal val="visible"/>
                                      </p:to>
                                    </p:set>
                                    <p:anim calcmode="lin" valueType="num">
                                      <p:cBhvr>
                                        <p:cTn id="14" dur="200" fill="hold"/>
                                        <p:tgtEl>
                                          <p:spTgt spid="26"/>
                                        </p:tgtEl>
                                        <p:attrNameLst>
                                          <p:attrName>ppt_w</p:attrName>
                                        </p:attrNameLst>
                                      </p:cBhvr>
                                      <p:tavLst>
                                        <p:tav tm="0">
                                          <p:val>
                                            <p:fltVal val="0"/>
                                          </p:val>
                                        </p:tav>
                                        <p:tav tm="100000">
                                          <p:val>
                                            <p:strVal val="#ppt_w"/>
                                          </p:val>
                                        </p:tav>
                                      </p:tavLst>
                                    </p:anim>
                                    <p:anim calcmode="lin" valueType="num">
                                      <p:cBhvr>
                                        <p:cTn id="15" dur="200" fill="hold"/>
                                        <p:tgtEl>
                                          <p:spTgt spid="26"/>
                                        </p:tgtEl>
                                        <p:attrNameLst>
                                          <p:attrName>ppt_h</p:attrName>
                                        </p:attrNameLst>
                                      </p:cBhvr>
                                      <p:tavLst>
                                        <p:tav tm="0">
                                          <p:val>
                                            <p:fltVal val="0"/>
                                          </p:val>
                                        </p:tav>
                                        <p:tav tm="100000">
                                          <p:val>
                                            <p:strVal val="#ppt_h"/>
                                          </p:val>
                                        </p:tav>
                                      </p:tavLst>
                                    </p:anim>
                                    <p:animEffect transition="in" filter="fade">
                                      <p:cBhvr>
                                        <p:cTn id="16" dur="200"/>
                                        <p:tgtEl>
                                          <p:spTgt spid="26"/>
                                        </p:tgtEl>
                                      </p:cBhvr>
                                    </p:animEffect>
                                  </p:childTnLst>
                                </p:cTn>
                              </p:par>
                              <p:par>
                                <p:cTn id="17" presetID="6" presetClass="emph" presetSubtype="0" autoRev="1" fill="hold" nodeType="withEffect">
                                  <p:stCondLst>
                                    <p:cond delay="150"/>
                                  </p:stCondLst>
                                  <p:childTnLst>
                                    <p:animScale>
                                      <p:cBhvr>
                                        <p:cTn id="18" dur="100" fill="hold"/>
                                        <p:tgtEl>
                                          <p:spTgt spid="26"/>
                                        </p:tgtEl>
                                      </p:cBhvr>
                                      <p:by x="130000" y="130000"/>
                                    </p:animScale>
                                  </p:childTnLst>
                                </p:cTn>
                              </p:par>
                            </p:childTnLst>
                          </p:cTn>
                        </p:par>
                        <p:par>
                          <p:cTn id="19" fill="hold">
                            <p:stCondLst>
                              <p:cond delay="350"/>
                            </p:stCondLst>
                            <p:childTnLst>
                              <p:par>
                                <p:cTn id="20" presetID="23" presetClass="entr" presetSubtype="528" fill="hold" grpId="0" nodeType="afterEffect">
                                  <p:stCondLst>
                                    <p:cond delay="0"/>
                                  </p:stCondLst>
                                  <p:childTnLst>
                                    <p:set>
                                      <p:cBhvr>
                                        <p:cTn id="21" dur="1" fill="hold">
                                          <p:stCondLst>
                                            <p:cond delay="0"/>
                                          </p:stCondLst>
                                        </p:cTn>
                                        <p:tgtEl>
                                          <p:spTgt spid="25"/>
                                        </p:tgtEl>
                                        <p:attrNameLst>
                                          <p:attrName>style.visibility</p:attrName>
                                        </p:attrNameLst>
                                      </p:cBhvr>
                                      <p:to>
                                        <p:strVal val="visible"/>
                                      </p:to>
                                    </p:set>
                                    <p:anim calcmode="lin" valueType="num">
                                      <p:cBhvr>
                                        <p:cTn id="22" dur="500" fill="hold"/>
                                        <p:tgtEl>
                                          <p:spTgt spid="25"/>
                                        </p:tgtEl>
                                        <p:attrNameLst>
                                          <p:attrName>ppt_w</p:attrName>
                                        </p:attrNameLst>
                                      </p:cBhvr>
                                      <p:tavLst>
                                        <p:tav tm="0">
                                          <p:val>
                                            <p:fltVal val="0"/>
                                          </p:val>
                                        </p:tav>
                                        <p:tav tm="100000">
                                          <p:val>
                                            <p:strVal val="#ppt_w"/>
                                          </p:val>
                                        </p:tav>
                                      </p:tavLst>
                                    </p:anim>
                                    <p:anim calcmode="lin" valueType="num">
                                      <p:cBhvr>
                                        <p:cTn id="23" dur="500" fill="hold"/>
                                        <p:tgtEl>
                                          <p:spTgt spid="25"/>
                                        </p:tgtEl>
                                        <p:attrNameLst>
                                          <p:attrName>ppt_h</p:attrName>
                                        </p:attrNameLst>
                                      </p:cBhvr>
                                      <p:tavLst>
                                        <p:tav tm="0">
                                          <p:val>
                                            <p:fltVal val="0"/>
                                          </p:val>
                                        </p:tav>
                                        <p:tav tm="100000">
                                          <p:val>
                                            <p:strVal val="#ppt_h"/>
                                          </p:val>
                                        </p:tav>
                                      </p:tavLst>
                                    </p:anim>
                                    <p:anim calcmode="lin" valueType="num">
                                      <p:cBhvr>
                                        <p:cTn id="24" dur="500" fill="hold"/>
                                        <p:tgtEl>
                                          <p:spTgt spid="25"/>
                                        </p:tgtEl>
                                        <p:attrNameLst>
                                          <p:attrName>ppt_x</p:attrName>
                                        </p:attrNameLst>
                                      </p:cBhvr>
                                      <p:tavLst>
                                        <p:tav tm="0">
                                          <p:val>
                                            <p:fltVal val="0.5"/>
                                          </p:val>
                                        </p:tav>
                                        <p:tav tm="100000">
                                          <p:val>
                                            <p:strVal val="#ppt_x"/>
                                          </p:val>
                                        </p:tav>
                                      </p:tavLst>
                                    </p:anim>
                                    <p:anim calcmode="lin" valueType="num">
                                      <p:cBhvr>
                                        <p:cTn id="25" dur="500" fill="hold"/>
                                        <p:tgtEl>
                                          <p:spTgt spid="25"/>
                                        </p:tgtEl>
                                        <p:attrNameLst>
                                          <p:attrName>ppt_y</p:attrName>
                                        </p:attrNameLst>
                                      </p:cBhvr>
                                      <p:tavLst>
                                        <p:tav tm="0">
                                          <p:val>
                                            <p:fltVal val="0.5"/>
                                          </p:val>
                                        </p:tav>
                                        <p:tav tm="100000">
                                          <p:val>
                                            <p:strVal val="#ppt_y"/>
                                          </p:val>
                                        </p:tav>
                                      </p:tavLst>
                                    </p:anim>
                                  </p:childTnLst>
                                </p:cTn>
                              </p:par>
                              <p:par>
                                <p:cTn id="26" presetID="23" presetClass="entr" presetSubtype="528" fill="hold" grpId="0" nodeType="withEffect">
                                  <p:stCondLst>
                                    <p:cond delay="450"/>
                                  </p:stCondLst>
                                  <p:childTnLst>
                                    <p:set>
                                      <p:cBhvr>
                                        <p:cTn id="27" dur="1" fill="hold">
                                          <p:stCondLst>
                                            <p:cond delay="0"/>
                                          </p:stCondLst>
                                        </p:cTn>
                                        <p:tgtEl>
                                          <p:spTgt spid="23"/>
                                        </p:tgtEl>
                                        <p:attrNameLst>
                                          <p:attrName>style.visibility</p:attrName>
                                        </p:attrNameLst>
                                      </p:cBhvr>
                                      <p:to>
                                        <p:strVal val="visible"/>
                                      </p:to>
                                    </p:set>
                                    <p:anim calcmode="lin" valueType="num">
                                      <p:cBhvr>
                                        <p:cTn id="28" dur="500" fill="hold"/>
                                        <p:tgtEl>
                                          <p:spTgt spid="23"/>
                                        </p:tgtEl>
                                        <p:attrNameLst>
                                          <p:attrName>ppt_w</p:attrName>
                                        </p:attrNameLst>
                                      </p:cBhvr>
                                      <p:tavLst>
                                        <p:tav tm="0">
                                          <p:val>
                                            <p:fltVal val="0"/>
                                          </p:val>
                                        </p:tav>
                                        <p:tav tm="100000">
                                          <p:val>
                                            <p:strVal val="#ppt_w"/>
                                          </p:val>
                                        </p:tav>
                                      </p:tavLst>
                                    </p:anim>
                                    <p:anim calcmode="lin" valueType="num">
                                      <p:cBhvr>
                                        <p:cTn id="29" dur="500" fill="hold"/>
                                        <p:tgtEl>
                                          <p:spTgt spid="23"/>
                                        </p:tgtEl>
                                        <p:attrNameLst>
                                          <p:attrName>ppt_h</p:attrName>
                                        </p:attrNameLst>
                                      </p:cBhvr>
                                      <p:tavLst>
                                        <p:tav tm="0">
                                          <p:val>
                                            <p:fltVal val="0"/>
                                          </p:val>
                                        </p:tav>
                                        <p:tav tm="100000">
                                          <p:val>
                                            <p:strVal val="#ppt_h"/>
                                          </p:val>
                                        </p:tav>
                                      </p:tavLst>
                                    </p:anim>
                                    <p:anim calcmode="lin" valueType="num">
                                      <p:cBhvr>
                                        <p:cTn id="30" dur="500" fill="hold"/>
                                        <p:tgtEl>
                                          <p:spTgt spid="23"/>
                                        </p:tgtEl>
                                        <p:attrNameLst>
                                          <p:attrName>ppt_x</p:attrName>
                                        </p:attrNameLst>
                                      </p:cBhvr>
                                      <p:tavLst>
                                        <p:tav tm="0">
                                          <p:val>
                                            <p:fltVal val="0.5"/>
                                          </p:val>
                                        </p:tav>
                                        <p:tav tm="100000">
                                          <p:val>
                                            <p:strVal val="#ppt_x"/>
                                          </p:val>
                                        </p:tav>
                                      </p:tavLst>
                                    </p:anim>
                                    <p:anim calcmode="lin" valueType="num">
                                      <p:cBhvr>
                                        <p:cTn id="31" dur="500" fill="hold"/>
                                        <p:tgtEl>
                                          <p:spTgt spid="23"/>
                                        </p:tgtEl>
                                        <p:attrNameLst>
                                          <p:attrName>ppt_y</p:attrName>
                                        </p:attrNameLst>
                                      </p:cBhvr>
                                      <p:tavLst>
                                        <p:tav tm="0">
                                          <p:val>
                                            <p:fltVal val="0.5"/>
                                          </p:val>
                                        </p:tav>
                                        <p:tav tm="100000">
                                          <p:val>
                                            <p:strVal val="#ppt_y"/>
                                          </p:val>
                                        </p:tav>
                                      </p:tavLst>
                                    </p:anim>
                                  </p:childTnLst>
                                </p:cTn>
                              </p:par>
                              <p:par>
                                <p:cTn id="32" presetID="23" presetClass="entr" presetSubtype="528" fill="hold" grpId="0" nodeType="withEffect">
                                  <p:stCondLst>
                                    <p:cond delay="650"/>
                                  </p:stCondLst>
                                  <p:childTnLst>
                                    <p:set>
                                      <p:cBhvr>
                                        <p:cTn id="33" dur="1" fill="hold">
                                          <p:stCondLst>
                                            <p:cond delay="0"/>
                                          </p:stCondLst>
                                        </p:cTn>
                                        <p:tgtEl>
                                          <p:spTgt spid="24"/>
                                        </p:tgtEl>
                                        <p:attrNameLst>
                                          <p:attrName>style.visibility</p:attrName>
                                        </p:attrNameLst>
                                      </p:cBhvr>
                                      <p:to>
                                        <p:strVal val="visible"/>
                                      </p:to>
                                    </p:set>
                                    <p:anim calcmode="lin" valueType="num">
                                      <p:cBhvr>
                                        <p:cTn id="34" dur="500" fill="hold"/>
                                        <p:tgtEl>
                                          <p:spTgt spid="24"/>
                                        </p:tgtEl>
                                        <p:attrNameLst>
                                          <p:attrName>ppt_w</p:attrName>
                                        </p:attrNameLst>
                                      </p:cBhvr>
                                      <p:tavLst>
                                        <p:tav tm="0">
                                          <p:val>
                                            <p:fltVal val="0"/>
                                          </p:val>
                                        </p:tav>
                                        <p:tav tm="100000">
                                          <p:val>
                                            <p:strVal val="#ppt_w"/>
                                          </p:val>
                                        </p:tav>
                                      </p:tavLst>
                                    </p:anim>
                                    <p:anim calcmode="lin" valueType="num">
                                      <p:cBhvr>
                                        <p:cTn id="35" dur="500" fill="hold"/>
                                        <p:tgtEl>
                                          <p:spTgt spid="24"/>
                                        </p:tgtEl>
                                        <p:attrNameLst>
                                          <p:attrName>ppt_h</p:attrName>
                                        </p:attrNameLst>
                                      </p:cBhvr>
                                      <p:tavLst>
                                        <p:tav tm="0">
                                          <p:val>
                                            <p:fltVal val="0"/>
                                          </p:val>
                                        </p:tav>
                                        <p:tav tm="100000">
                                          <p:val>
                                            <p:strVal val="#ppt_h"/>
                                          </p:val>
                                        </p:tav>
                                      </p:tavLst>
                                    </p:anim>
                                    <p:anim calcmode="lin" valueType="num">
                                      <p:cBhvr>
                                        <p:cTn id="36" dur="500" fill="hold"/>
                                        <p:tgtEl>
                                          <p:spTgt spid="24"/>
                                        </p:tgtEl>
                                        <p:attrNameLst>
                                          <p:attrName>ppt_x</p:attrName>
                                        </p:attrNameLst>
                                      </p:cBhvr>
                                      <p:tavLst>
                                        <p:tav tm="0">
                                          <p:val>
                                            <p:fltVal val="0.5"/>
                                          </p:val>
                                        </p:tav>
                                        <p:tav tm="100000">
                                          <p:val>
                                            <p:strVal val="#ppt_x"/>
                                          </p:val>
                                        </p:tav>
                                      </p:tavLst>
                                    </p:anim>
                                    <p:anim calcmode="lin" valueType="num">
                                      <p:cBhvr>
                                        <p:cTn id="37" dur="500" fill="hold"/>
                                        <p:tgtEl>
                                          <p:spTgt spid="24"/>
                                        </p:tgtEl>
                                        <p:attrNameLst>
                                          <p:attrName>ppt_y</p:attrName>
                                        </p:attrNameLst>
                                      </p:cBhvr>
                                      <p:tavLst>
                                        <p:tav tm="0">
                                          <p:val>
                                            <p:fltVal val="0.5"/>
                                          </p:val>
                                        </p:tav>
                                        <p:tav tm="100000">
                                          <p:val>
                                            <p:strVal val="#ppt_y"/>
                                          </p:val>
                                        </p:tav>
                                      </p:tavLst>
                                    </p:anim>
                                  </p:childTnLst>
                                </p:cTn>
                              </p:par>
                            </p:childTnLst>
                          </p:cTn>
                        </p:par>
                        <p:par>
                          <p:cTn id="38" fill="hold">
                            <p:stCondLst>
                              <p:cond delay="1500"/>
                            </p:stCondLst>
                            <p:childTnLst>
                              <p:par>
                                <p:cTn id="39" presetID="2" presetClass="entr" presetSubtype="1" fill="hold" grpId="0" nodeType="afterEffect">
                                  <p:stCondLst>
                                    <p:cond delay="0"/>
                                  </p:stCondLst>
                                  <p:childTnLst>
                                    <p:set>
                                      <p:cBhvr>
                                        <p:cTn id="40" dur="1" fill="hold">
                                          <p:stCondLst>
                                            <p:cond delay="0"/>
                                          </p:stCondLst>
                                        </p:cTn>
                                        <p:tgtEl>
                                          <p:spTgt spid="32"/>
                                        </p:tgtEl>
                                        <p:attrNameLst>
                                          <p:attrName>style.visibility</p:attrName>
                                        </p:attrNameLst>
                                      </p:cBhvr>
                                      <p:to>
                                        <p:strVal val="visible"/>
                                      </p:to>
                                    </p:set>
                                    <p:anim calcmode="lin" valueType="num">
                                      <p:cBhvr additive="base">
                                        <p:cTn id="41" dur="500" fill="hold"/>
                                        <p:tgtEl>
                                          <p:spTgt spid="32"/>
                                        </p:tgtEl>
                                        <p:attrNameLst>
                                          <p:attrName>ppt_x</p:attrName>
                                        </p:attrNameLst>
                                      </p:cBhvr>
                                      <p:tavLst>
                                        <p:tav tm="0">
                                          <p:val>
                                            <p:strVal val="#ppt_x"/>
                                          </p:val>
                                        </p:tav>
                                        <p:tav tm="100000">
                                          <p:val>
                                            <p:strVal val="#ppt_x"/>
                                          </p:val>
                                        </p:tav>
                                      </p:tavLst>
                                    </p:anim>
                                    <p:anim calcmode="lin" valueType="num">
                                      <p:cBhvr additive="base">
                                        <p:cTn id="42" dur="500" fill="hold"/>
                                        <p:tgtEl>
                                          <p:spTgt spid="32"/>
                                        </p:tgtEl>
                                        <p:attrNameLst>
                                          <p:attrName>ppt_y</p:attrName>
                                        </p:attrNameLst>
                                      </p:cBhvr>
                                      <p:tavLst>
                                        <p:tav tm="0">
                                          <p:val>
                                            <p:strVal val="0-#ppt_h/2"/>
                                          </p:val>
                                        </p:tav>
                                        <p:tav tm="100000">
                                          <p:val>
                                            <p:strVal val="#ppt_y"/>
                                          </p:val>
                                        </p:tav>
                                      </p:tavLst>
                                    </p:anim>
                                  </p:childTnLst>
                                </p:cTn>
                              </p:par>
                            </p:childTnLst>
                          </p:cTn>
                        </p:par>
                        <p:par>
                          <p:cTn id="43" fill="hold">
                            <p:stCondLst>
                              <p:cond delay="2000"/>
                            </p:stCondLst>
                            <p:childTnLst>
                              <p:par>
                                <p:cTn id="44" presetID="2" presetClass="entr" presetSubtype="1" fill="hold" grpId="0" nodeType="afterEffect">
                                  <p:stCondLst>
                                    <p:cond delay="0"/>
                                  </p:stCondLst>
                                  <p:childTnLst>
                                    <p:set>
                                      <p:cBhvr>
                                        <p:cTn id="45" dur="1" fill="hold">
                                          <p:stCondLst>
                                            <p:cond delay="0"/>
                                          </p:stCondLst>
                                        </p:cTn>
                                        <p:tgtEl>
                                          <p:spTgt spid="35"/>
                                        </p:tgtEl>
                                        <p:attrNameLst>
                                          <p:attrName>style.visibility</p:attrName>
                                        </p:attrNameLst>
                                      </p:cBhvr>
                                      <p:to>
                                        <p:strVal val="visible"/>
                                      </p:to>
                                    </p:set>
                                    <p:anim calcmode="lin" valueType="num">
                                      <p:cBhvr additive="base">
                                        <p:cTn id="46" dur="300" fill="hold"/>
                                        <p:tgtEl>
                                          <p:spTgt spid="35"/>
                                        </p:tgtEl>
                                        <p:attrNameLst>
                                          <p:attrName>ppt_x</p:attrName>
                                        </p:attrNameLst>
                                      </p:cBhvr>
                                      <p:tavLst>
                                        <p:tav tm="0">
                                          <p:val>
                                            <p:strVal val="#ppt_x"/>
                                          </p:val>
                                        </p:tav>
                                        <p:tav tm="100000">
                                          <p:val>
                                            <p:strVal val="#ppt_x"/>
                                          </p:val>
                                        </p:tav>
                                      </p:tavLst>
                                    </p:anim>
                                    <p:anim calcmode="lin" valueType="num">
                                      <p:cBhvr additive="base">
                                        <p:cTn id="47" dur="300" fill="hold"/>
                                        <p:tgtEl>
                                          <p:spTgt spid="35"/>
                                        </p:tgtEl>
                                        <p:attrNameLst>
                                          <p:attrName>ppt_y</p:attrName>
                                        </p:attrNameLst>
                                      </p:cBhvr>
                                      <p:tavLst>
                                        <p:tav tm="0">
                                          <p:val>
                                            <p:strVal val="0-#ppt_h/2"/>
                                          </p:val>
                                        </p:tav>
                                        <p:tav tm="100000">
                                          <p:val>
                                            <p:strVal val="#ppt_y"/>
                                          </p:val>
                                        </p:tav>
                                      </p:tavLst>
                                    </p:anim>
                                  </p:childTnLst>
                                </p:cTn>
                              </p:par>
                            </p:childTnLst>
                          </p:cTn>
                        </p:par>
                        <p:par>
                          <p:cTn id="48" fill="hold">
                            <p:stCondLst>
                              <p:cond delay="2300"/>
                            </p:stCondLst>
                            <p:childTnLst>
                              <p:par>
                                <p:cTn id="49" presetID="2" presetClass="entr" presetSubtype="1" fill="hold" grpId="0" nodeType="afterEffect">
                                  <p:stCondLst>
                                    <p:cond delay="0"/>
                                  </p:stCondLst>
                                  <p:childTnLst>
                                    <p:set>
                                      <p:cBhvr>
                                        <p:cTn id="50" dur="1" fill="hold">
                                          <p:stCondLst>
                                            <p:cond delay="0"/>
                                          </p:stCondLst>
                                        </p:cTn>
                                        <p:tgtEl>
                                          <p:spTgt spid="42"/>
                                        </p:tgtEl>
                                        <p:attrNameLst>
                                          <p:attrName>style.visibility</p:attrName>
                                        </p:attrNameLst>
                                      </p:cBhvr>
                                      <p:to>
                                        <p:strVal val="visible"/>
                                      </p:to>
                                    </p:set>
                                    <p:anim calcmode="lin" valueType="num">
                                      <p:cBhvr additive="base">
                                        <p:cTn id="51" dur="300" fill="hold"/>
                                        <p:tgtEl>
                                          <p:spTgt spid="42"/>
                                        </p:tgtEl>
                                        <p:attrNameLst>
                                          <p:attrName>ppt_x</p:attrName>
                                        </p:attrNameLst>
                                      </p:cBhvr>
                                      <p:tavLst>
                                        <p:tav tm="0">
                                          <p:val>
                                            <p:strVal val="#ppt_x"/>
                                          </p:val>
                                        </p:tav>
                                        <p:tav tm="100000">
                                          <p:val>
                                            <p:strVal val="#ppt_x"/>
                                          </p:val>
                                        </p:tav>
                                      </p:tavLst>
                                    </p:anim>
                                    <p:anim calcmode="lin" valueType="num">
                                      <p:cBhvr additive="base">
                                        <p:cTn id="52" dur="300" fill="hold"/>
                                        <p:tgtEl>
                                          <p:spTgt spid="42"/>
                                        </p:tgtEl>
                                        <p:attrNameLst>
                                          <p:attrName>ppt_y</p:attrName>
                                        </p:attrNameLst>
                                      </p:cBhvr>
                                      <p:tavLst>
                                        <p:tav tm="0">
                                          <p:val>
                                            <p:strVal val="0-#ppt_h/2"/>
                                          </p:val>
                                        </p:tav>
                                        <p:tav tm="100000">
                                          <p:val>
                                            <p:strVal val="#ppt_y"/>
                                          </p:val>
                                        </p:tav>
                                      </p:tavLst>
                                    </p:anim>
                                  </p:childTnLst>
                                </p:cTn>
                              </p:par>
                            </p:childTnLst>
                          </p:cTn>
                        </p:par>
                        <p:par>
                          <p:cTn id="53" fill="hold">
                            <p:stCondLst>
                              <p:cond delay="2600"/>
                            </p:stCondLst>
                            <p:childTnLst>
                              <p:par>
                                <p:cTn id="54" presetID="2" presetClass="entr" presetSubtype="1" fill="hold" grpId="0" nodeType="afterEffect">
                                  <p:stCondLst>
                                    <p:cond delay="0"/>
                                  </p:stCondLst>
                                  <p:childTnLst>
                                    <p:set>
                                      <p:cBhvr>
                                        <p:cTn id="55" dur="1" fill="hold">
                                          <p:stCondLst>
                                            <p:cond delay="0"/>
                                          </p:stCondLst>
                                        </p:cTn>
                                        <p:tgtEl>
                                          <p:spTgt spid="43"/>
                                        </p:tgtEl>
                                        <p:attrNameLst>
                                          <p:attrName>style.visibility</p:attrName>
                                        </p:attrNameLst>
                                      </p:cBhvr>
                                      <p:to>
                                        <p:strVal val="visible"/>
                                      </p:to>
                                    </p:set>
                                    <p:anim calcmode="lin" valueType="num">
                                      <p:cBhvr additive="base">
                                        <p:cTn id="56" dur="300" fill="hold"/>
                                        <p:tgtEl>
                                          <p:spTgt spid="43"/>
                                        </p:tgtEl>
                                        <p:attrNameLst>
                                          <p:attrName>ppt_x</p:attrName>
                                        </p:attrNameLst>
                                      </p:cBhvr>
                                      <p:tavLst>
                                        <p:tav tm="0">
                                          <p:val>
                                            <p:strVal val="#ppt_x"/>
                                          </p:val>
                                        </p:tav>
                                        <p:tav tm="100000">
                                          <p:val>
                                            <p:strVal val="#ppt_x"/>
                                          </p:val>
                                        </p:tav>
                                      </p:tavLst>
                                    </p:anim>
                                    <p:anim calcmode="lin" valueType="num">
                                      <p:cBhvr additive="base">
                                        <p:cTn id="57" dur="300" fill="hold"/>
                                        <p:tgtEl>
                                          <p:spTgt spid="43"/>
                                        </p:tgtEl>
                                        <p:attrNameLst>
                                          <p:attrName>ppt_y</p:attrName>
                                        </p:attrNameLst>
                                      </p:cBhvr>
                                      <p:tavLst>
                                        <p:tav tm="0">
                                          <p:val>
                                            <p:strVal val="0-#ppt_h/2"/>
                                          </p:val>
                                        </p:tav>
                                        <p:tav tm="100000">
                                          <p:val>
                                            <p:strVal val="#ppt_y"/>
                                          </p:val>
                                        </p:tav>
                                      </p:tavLst>
                                    </p:anim>
                                  </p:childTnLst>
                                </p:cTn>
                              </p:par>
                              <p:par>
                                <p:cTn id="58" presetID="23" presetClass="entr" presetSubtype="528" fill="hold" grpId="0" nodeType="withEffect">
                                  <p:stCondLst>
                                    <p:cond delay="250"/>
                                  </p:stCondLst>
                                  <p:childTnLst>
                                    <p:set>
                                      <p:cBhvr>
                                        <p:cTn id="59" dur="1" fill="hold">
                                          <p:stCondLst>
                                            <p:cond delay="0"/>
                                          </p:stCondLst>
                                        </p:cTn>
                                        <p:tgtEl>
                                          <p:spTgt spid="44"/>
                                        </p:tgtEl>
                                        <p:attrNameLst>
                                          <p:attrName>style.visibility</p:attrName>
                                        </p:attrNameLst>
                                      </p:cBhvr>
                                      <p:to>
                                        <p:strVal val="visible"/>
                                      </p:to>
                                    </p:set>
                                    <p:anim calcmode="lin" valueType="num">
                                      <p:cBhvr>
                                        <p:cTn id="60" dur="500" fill="hold"/>
                                        <p:tgtEl>
                                          <p:spTgt spid="44"/>
                                        </p:tgtEl>
                                        <p:attrNameLst>
                                          <p:attrName>ppt_w</p:attrName>
                                        </p:attrNameLst>
                                      </p:cBhvr>
                                      <p:tavLst>
                                        <p:tav tm="0">
                                          <p:val>
                                            <p:fltVal val="0"/>
                                          </p:val>
                                        </p:tav>
                                        <p:tav tm="100000">
                                          <p:val>
                                            <p:strVal val="#ppt_w"/>
                                          </p:val>
                                        </p:tav>
                                      </p:tavLst>
                                    </p:anim>
                                    <p:anim calcmode="lin" valueType="num">
                                      <p:cBhvr>
                                        <p:cTn id="61" dur="500" fill="hold"/>
                                        <p:tgtEl>
                                          <p:spTgt spid="44"/>
                                        </p:tgtEl>
                                        <p:attrNameLst>
                                          <p:attrName>ppt_h</p:attrName>
                                        </p:attrNameLst>
                                      </p:cBhvr>
                                      <p:tavLst>
                                        <p:tav tm="0">
                                          <p:val>
                                            <p:fltVal val="0"/>
                                          </p:val>
                                        </p:tav>
                                        <p:tav tm="100000">
                                          <p:val>
                                            <p:strVal val="#ppt_h"/>
                                          </p:val>
                                        </p:tav>
                                      </p:tavLst>
                                    </p:anim>
                                    <p:anim calcmode="lin" valueType="num">
                                      <p:cBhvr>
                                        <p:cTn id="62" dur="500" fill="hold"/>
                                        <p:tgtEl>
                                          <p:spTgt spid="44"/>
                                        </p:tgtEl>
                                        <p:attrNameLst>
                                          <p:attrName>ppt_x</p:attrName>
                                        </p:attrNameLst>
                                      </p:cBhvr>
                                      <p:tavLst>
                                        <p:tav tm="0">
                                          <p:val>
                                            <p:fltVal val="0.5"/>
                                          </p:val>
                                        </p:tav>
                                        <p:tav tm="100000">
                                          <p:val>
                                            <p:strVal val="#ppt_x"/>
                                          </p:val>
                                        </p:tav>
                                      </p:tavLst>
                                    </p:anim>
                                    <p:anim calcmode="lin" valueType="num">
                                      <p:cBhvr>
                                        <p:cTn id="63" dur="500" fill="hold"/>
                                        <p:tgtEl>
                                          <p:spTgt spid="44"/>
                                        </p:tgtEl>
                                        <p:attrNameLst>
                                          <p:attrName>ppt_y</p:attrName>
                                        </p:attrNameLst>
                                      </p:cBhvr>
                                      <p:tavLst>
                                        <p:tav tm="0">
                                          <p:val>
                                            <p:fltVal val="0.5"/>
                                          </p:val>
                                        </p:tav>
                                        <p:tav tm="100000">
                                          <p:val>
                                            <p:strVal val="#ppt_y"/>
                                          </p:val>
                                        </p:tav>
                                      </p:tavLst>
                                    </p:anim>
                                  </p:childTnLst>
                                </p:cTn>
                              </p:par>
                              <p:par>
                                <p:cTn id="64" presetID="23" presetClass="entr" presetSubtype="528" fill="hold" grpId="0" nodeType="withEffect">
                                  <p:stCondLst>
                                    <p:cond delay="850"/>
                                  </p:stCondLst>
                                  <p:childTnLst>
                                    <p:set>
                                      <p:cBhvr>
                                        <p:cTn id="65" dur="1" fill="hold">
                                          <p:stCondLst>
                                            <p:cond delay="0"/>
                                          </p:stCondLst>
                                        </p:cTn>
                                        <p:tgtEl>
                                          <p:spTgt spid="45"/>
                                        </p:tgtEl>
                                        <p:attrNameLst>
                                          <p:attrName>style.visibility</p:attrName>
                                        </p:attrNameLst>
                                      </p:cBhvr>
                                      <p:to>
                                        <p:strVal val="visible"/>
                                      </p:to>
                                    </p:set>
                                    <p:anim calcmode="lin" valueType="num">
                                      <p:cBhvr>
                                        <p:cTn id="66" dur="500" fill="hold"/>
                                        <p:tgtEl>
                                          <p:spTgt spid="45"/>
                                        </p:tgtEl>
                                        <p:attrNameLst>
                                          <p:attrName>ppt_w</p:attrName>
                                        </p:attrNameLst>
                                      </p:cBhvr>
                                      <p:tavLst>
                                        <p:tav tm="0">
                                          <p:val>
                                            <p:fltVal val="0"/>
                                          </p:val>
                                        </p:tav>
                                        <p:tav tm="100000">
                                          <p:val>
                                            <p:strVal val="#ppt_w"/>
                                          </p:val>
                                        </p:tav>
                                      </p:tavLst>
                                    </p:anim>
                                    <p:anim calcmode="lin" valueType="num">
                                      <p:cBhvr>
                                        <p:cTn id="67" dur="500" fill="hold"/>
                                        <p:tgtEl>
                                          <p:spTgt spid="45"/>
                                        </p:tgtEl>
                                        <p:attrNameLst>
                                          <p:attrName>ppt_h</p:attrName>
                                        </p:attrNameLst>
                                      </p:cBhvr>
                                      <p:tavLst>
                                        <p:tav tm="0">
                                          <p:val>
                                            <p:fltVal val="0"/>
                                          </p:val>
                                        </p:tav>
                                        <p:tav tm="100000">
                                          <p:val>
                                            <p:strVal val="#ppt_h"/>
                                          </p:val>
                                        </p:tav>
                                      </p:tavLst>
                                    </p:anim>
                                    <p:anim calcmode="lin" valueType="num">
                                      <p:cBhvr>
                                        <p:cTn id="68" dur="500" fill="hold"/>
                                        <p:tgtEl>
                                          <p:spTgt spid="45"/>
                                        </p:tgtEl>
                                        <p:attrNameLst>
                                          <p:attrName>ppt_x</p:attrName>
                                        </p:attrNameLst>
                                      </p:cBhvr>
                                      <p:tavLst>
                                        <p:tav tm="0">
                                          <p:val>
                                            <p:fltVal val="0.5"/>
                                          </p:val>
                                        </p:tav>
                                        <p:tav tm="100000">
                                          <p:val>
                                            <p:strVal val="#ppt_x"/>
                                          </p:val>
                                        </p:tav>
                                      </p:tavLst>
                                    </p:anim>
                                    <p:anim calcmode="lin" valueType="num">
                                      <p:cBhvr>
                                        <p:cTn id="69" dur="500" fill="hold"/>
                                        <p:tgtEl>
                                          <p:spTgt spid="45"/>
                                        </p:tgtEl>
                                        <p:attrNameLst>
                                          <p:attrName>ppt_y</p:attrName>
                                        </p:attrNameLst>
                                      </p:cBhvr>
                                      <p:tavLst>
                                        <p:tav tm="0">
                                          <p:val>
                                            <p:fltVal val="0.5"/>
                                          </p:val>
                                        </p:tav>
                                        <p:tav tm="100000">
                                          <p:val>
                                            <p:strVal val="#ppt_y"/>
                                          </p:val>
                                        </p:tav>
                                      </p:tavLst>
                                    </p:anim>
                                  </p:childTnLst>
                                </p:cTn>
                              </p:par>
                            </p:childTnLst>
                          </p:cTn>
                        </p:par>
                        <p:par>
                          <p:cTn id="70" fill="hold">
                            <p:stCondLst>
                              <p:cond delay="3950"/>
                            </p:stCondLst>
                            <p:childTnLst>
                              <p:par>
                                <p:cTn id="71" presetID="2" presetClass="entr" presetSubtype="1" fill="hold" grpId="0" nodeType="afterEffect">
                                  <p:stCondLst>
                                    <p:cond delay="0"/>
                                  </p:stCondLst>
                                  <p:childTnLst>
                                    <p:set>
                                      <p:cBhvr>
                                        <p:cTn id="72" dur="1" fill="hold">
                                          <p:stCondLst>
                                            <p:cond delay="0"/>
                                          </p:stCondLst>
                                        </p:cTn>
                                        <p:tgtEl>
                                          <p:spTgt spid="47"/>
                                        </p:tgtEl>
                                        <p:attrNameLst>
                                          <p:attrName>style.visibility</p:attrName>
                                        </p:attrNameLst>
                                      </p:cBhvr>
                                      <p:to>
                                        <p:strVal val="visible"/>
                                      </p:to>
                                    </p:set>
                                    <p:anim calcmode="lin" valueType="num">
                                      <p:cBhvr additive="base">
                                        <p:cTn id="73" dur="300" fill="hold"/>
                                        <p:tgtEl>
                                          <p:spTgt spid="47"/>
                                        </p:tgtEl>
                                        <p:attrNameLst>
                                          <p:attrName>ppt_x</p:attrName>
                                        </p:attrNameLst>
                                      </p:cBhvr>
                                      <p:tavLst>
                                        <p:tav tm="0">
                                          <p:val>
                                            <p:strVal val="#ppt_x"/>
                                          </p:val>
                                        </p:tav>
                                        <p:tav tm="100000">
                                          <p:val>
                                            <p:strVal val="#ppt_x"/>
                                          </p:val>
                                        </p:tav>
                                      </p:tavLst>
                                    </p:anim>
                                    <p:anim calcmode="lin" valueType="num">
                                      <p:cBhvr additive="base">
                                        <p:cTn id="74" dur="300" fill="hold"/>
                                        <p:tgtEl>
                                          <p:spTgt spid="47"/>
                                        </p:tgtEl>
                                        <p:attrNameLst>
                                          <p:attrName>ppt_y</p:attrName>
                                        </p:attrNameLst>
                                      </p:cBhvr>
                                      <p:tavLst>
                                        <p:tav tm="0">
                                          <p:val>
                                            <p:strVal val="0-#ppt_h/2"/>
                                          </p:val>
                                        </p:tav>
                                        <p:tav tm="100000">
                                          <p:val>
                                            <p:strVal val="#ppt_y"/>
                                          </p:val>
                                        </p:tav>
                                      </p:tavLst>
                                    </p:anim>
                                  </p:childTnLst>
                                </p:cTn>
                              </p:par>
                            </p:childTnLst>
                          </p:cTn>
                        </p:par>
                        <p:par>
                          <p:cTn id="75" fill="hold">
                            <p:stCondLst>
                              <p:cond delay="4250"/>
                            </p:stCondLst>
                            <p:childTnLst>
                              <p:par>
                                <p:cTn id="76" presetID="2" presetClass="entr" presetSubtype="1" fill="hold" grpId="0" nodeType="afterEffect">
                                  <p:stCondLst>
                                    <p:cond delay="0"/>
                                  </p:stCondLst>
                                  <p:childTnLst>
                                    <p:set>
                                      <p:cBhvr>
                                        <p:cTn id="77" dur="1" fill="hold">
                                          <p:stCondLst>
                                            <p:cond delay="0"/>
                                          </p:stCondLst>
                                        </p:cTn>
                                        <p:tgtEl>
                                          <p:spTgt spid="48"/>
                                        </p:tgtEl>
                                        <p:attrNameLst>
                                          <p:attrName>style.visibility</p:attrName>
                                        </p:attrNameLst>
                                      </p:cBhvr>
                                      <p:to>
                                        <p:strVal val="visible"/>
                                      </p:to>
                                    </p:set>
                                    <p:anim calcmode="lin" valueType="num">
                                      <p:cBhvr additive="base">
                                        <p:cTn id="78" dur="300" fill="hold"/>
                                        <p:tgtEl>
                                          <p:spTgt spid="48"/>
                                        </p:tgtEl>
                                        <p:attrNameLst>
                                          <p:attrName>ppt_x</p:attrName>
                                        </p:attrNameLst>
                                      </p:cBhvr>
                                      <p:tavLst>
                                        <p:tav tm="0">
                                          <p:val>
                                            <p:strVal val="#ppt_x"/>
                                          </p:val>
                                        </p:tav>
                                        <p:tav tm="100000">
                                          <p:val>
                                            <p:strVal val="#ppt_x"/>
                                          </p:val>
                                        </p:tav>
                                      </p:tavLst>
                                    </p:anim>
                                    <p:anim calcmode="lin" valueType="num">
                                      <p:cBhvr additive="base">
                                        <p:cTn id="79" dur="300" fill="hold"/>
                                        <p:tgtEl>
                                          <p:spTgt spid="48"/>
                                        </p:tgtEl>
                                        <p:attrNameLst>
                                          <p:attrName>ppt_y</p:attrName>
                                        </p:attrNameLst>
                                      </p:cBhvr>
                                      <p:tavLst>
                                        <p:tav tm="0">
                                          <p:val>
                                            <p:strVal val="0-#ppt_h/2"/>
                                          </p:val>
                                        </p:tav>
                                        <p:tav tm="100000">
                                          <p:val>
                                            <p:strVal val="#ppt_y"/>
                                          </p:val>
                                        </p:tav>
                                      </p:tavLst>
                                    </p:anim>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grpId="0" nodeType="clickEffect">
                                  <p:stCondLst>
                                    <p:cond delay="0"/>
                                  </p:stCondLst>
                                  <p:childTnLst>
                                    <p:set>
                                      <p:cBhvr>
                                        <p:cTn id="83" dur="1" fill="hold">
                                          <p:stCondLst>
                                            <p:cond delay="0"/>
                                          </p:stCondLst>
                                        </p:cTn>
                                        <p:tgtEl>
                                          <p:spTgt spid="4"/>
                                        </p:tgtEl>
                                        <p:attrNameLst>
                                          <p:attrName>style.visibility</p:attrName>
                                        </p:attrNameLst>
                                      </p:cBhvr>
                                      <p:to>
                                        <p:strVal val="visible"/>
                                      </p:to>
                                    </p:set>
                                    <p:animEffect transition="in" filter="fade">
                                      <p:cBhvr>
                                        <p:cTn id="8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P spid="25" grpId="0" animBg="1"/>
      <p:bldP spid="32" grpId="0" animBg="1"/>
      <p:bldP spid="35" grpId="0"/>
      <p:bldP spid="42" grpId="0"/>
      <p:bldP spid="43" grpId="0"/>
      <p:bldP spid="44" grpId="0" animBg="1"/>
      <p:bldP spid="45" grpId="0" animBg="1"/>
      <p:bldP spid="47" grpId="0"/>
      <p:bldP spid="48" grpId="0"/>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占位符 4" descr="C:\Users\Administrator\Desktop\同济图片\微信图片_2019122716120614.jpg微信图片_2019122716120614"/>
          <p:cNvPicPr>
            <a:picLocks noGrp="1" noChangeAspect="1"/>
          </p:cNvPicPr>
          <p:nvPr/>
        </p:nvPicPr>
        <p:blipFill>
          <a:blip r:embed="rId4"/>
          <a:srcRect/>
          <a:stretch>
            <a:fillRect/>
          </a:stretch>
        </p:blipFill>
        <p:spPr>
          <a:xfrm rot="10800000" flipH="1" flipV="1">
            <a:off x="2364740" y="0"/>
            <a:ext cx="6792595" cy="3820795"/>
          </a:xfrm>
          <a:custGeom>
            <a:avLst/>
            <a:gdLst>
              <a:gd name="connsiteX0" fmla="*/ 0 w 8396288"/>
              <a:gd name="connsiteY0" fmla="*/ 0 h 6865938"/>
              <a:gd name="connsiteX1" fmla="*/ 8396288 w 8396288"/>
              <a:gd name="connsiteY1" fmla="*/ 0 h 6865938"/>
              <a:gd name="connsiteX2" fmla="*/ 8396288 w 8396288"/>
              <a:gd name="connsiteY2" fmla="*/ 6865938 h 6865938"/>
            </a:gdLst>
            <a:ahLst/>
            <a:cxnLst>
              <a:cxn ang="0">
                <a:pos x="connsiteX0" y="connsiteY0"/>
              </a:cxn>
              <a:cxn ang="0">
                <a:pos x="connsiteX1" y="connsiteY1"/>
              </a:cxn>
              <a:cxn ang="0">
                <a:pos x="connsiteX2" y="connsiteY2"/>
              </a:cxn>
            </a:cxnLst>
            <a:rect l="l" t="t" r="r" b="b"/>
            <a:pathLst>
              <a:path w="8396288" h="6865938">
                <a:moveTo>
                  <a:pt x="0" y="0"/>
                </a:moveTo>
                <a:lnTo>
                  <a:pt x="8396288" y="0"/>
                </a:lnTo>
                <a:lnTo>
                  <a:pt x="8396288" y="6865938"/>
                </a:lnTo>
                <a:close/>
              </a:path>
            </a:pathLst>
          </a:custGeom>
          <a:solidFill>
            <a:schemeClr val="bg2">
              <a:lumMod val="10000"/>
              <a:lumOff val="90000"/>
            </a:schemeClr>
          </a:solidFill>
        </p:spPr>
      </p:pic>
      <p:sp>
        <p:nvSpPr>
          <p:cNvPr id="67" name="等腰三角形 11"/>
          <p:cNvSpPr/>
          <p:nvPr/>
        </p:nvSpPr>
        <p:spPr>
          <a:xfrm>
            <a:off x="7432395" y="-433042"/>
            <a:ext cx="1843522" cy="1589243"/>
          </a:xfrm>
          <a:prstGeom prst="triangl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7" name="矩形 26"/>
          <p:cNvSpPr/>
          <p:nvPr/>
        </p:nvSpPr>
        <p:spPr>
          <a:xfrm>
            <a:off x="2528057" y="2796169"/>
            <a:ext cx="2898501" cy="553870"/>
          </a:xfrm>
          <a:prstGeom prst="rect">
            <a:avLst/>
          </a:prstGeom>
        </p:spPr>
        <p:txBody>
          <a:bodyPr lIns="0" tIns="0" rIns="0" bIns="0">
            <a:spAutoFit/>
          </a:bodyPr>
          <a:lstStyle/>
          <a:p>
            <a:pPr eaLnBrk="1" hangingPunct="1">
              <a:defRPr/>
            </a:pPr>
            <a:r>
              <a:rPr lang="zh-CN" altLang="en-US" sz="3600" b="1" noProof="1">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可行性分析</a:t>
            </a:r>
          </a:p>
        </p:txBody>
      </p:sp>
      <p:grpSp>
        <p:nvGrpSpPr>
          <p:cNvPr id="30" name="组合 29"/>
          <p:cNvGrpSpPr/>
          <p:nvPr/>
        </p:nvGrpSpPr>
        <p:grpSpPr>
          <a:xfrm>
            <a:off x="1099979" y="2732744"/>
            <a:ext cx="925071" cy="925071"/>
            <a:chOff x="3613705" y="2612219"/>
            <a:chExt cx="1495676" cy="1495676"/>
          </a:xfrm>
        </p:grpSpPr>
        <p:sp>
          <p:nvSpPr>
            <p:cNvPr id="31" name="矩形 30"/>
            <p:cNvSpPr/>
            <p:nvPr/>
          </p:nvSpPr>
          <p:spPr>
            <a:xfrm rot="18900000">
              <a:off x="3613705" y="2612219"/>
              <a:ext cx="1495676" cy="149567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32" name="MH_Others_1"/>
            <p:cNvSpPr txBox="1"/>
            <p:nvPr>
              <p:custDataLst>
                <p:tags r:id="rId1"/>
              </p:custDataLst>
            </p:nvPr>
          </p:nvSpPr>
          <p:spPr>
            <a:xfrm>
              <a:off x="3734451" y="2832978"/>
              <a:ext cx="1258866" cy="1007473"/>
            </a:xfrm>
            <a:prstGeom prst="rect">
              <a:avLst/>
            </a:prstGeom>
            <a:noFill/>
          </p:spPr>
          <p:txBody>
            <a:bodyPr vert="horz" wrap="square" lIns="0" tIns="0" rIns="0" bIns="0" anchor="ctr">
              <a:spAutoFit/>
            </a:bodyPr>
            <a:lstStyle/>
            <a:p>
              <a:pPr algn="ctr" eaLnBrk="1" hangingPunct="1">
                <a:defRPr/>
              </a:pPr>
              <a:r>
                <a:rPr lang="en-US" altLang="zh-CN" sz="4050" b="1" noProof="1">
                  <a:solidFill>
                    <a:schemeClr val="bg1"/>
                  </a:solidFill>
                  <a:latin typeface="Arial" panose="020B0604020202020204" pitchFamily="34" charset="0"/>
                  <a:ea typeface="微软雅黑" panose="020B0503020204020204" pitchFamily="34" charset="-122"/>
                  <a:sym typeface="Arial" panose="020B0604020202020204" pitchFamily="34" charset="0"/>
                </a:rPr>
                <a:t>02</a:t>
              </a:r>
              <a:endParaRPr lang="zh-CN" altLang="en-US" sz="4050" b="1" noProof="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grpSp>
    </p:spTree>
    <p:extLst>
      <p:ext uri="{BB962C8B-B14F-4D97-AF65-F5344CB8AC3E}">
        <p14:creationId xmlns:p14="http://schemas.microsoft.com/office/powerpoint/2010/main" val="163521624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p:stCondLst>
                                    <p:cond delay="0"/>
                                  </p:stCondLst>
                                  <p:childTnLst>
                                    <p:set>
                                      <p:cBhvr>
                                        <p:cTn id="6" dur="1" fill="hold">
                                          <p:stCondLst>
                                            <p:cond delay="0"/>
                                          </p:stCondLst>
                                        </p:cTn>
                                        <p:tgtEl>
                                          <p:spTgt spid="67"/>
                                        </p:tgtEl>
                                        <p:attrNameLst>
                                          <p:attrName>style.visibility</p:attrName>
                                        </p:attrNameLst>
                                      </p:cBhvr>
                                      <p:to>
                                        <p:strVal val="visible"/>
                                      </p:to>
                                    </p:set>
                                    <p:animEffect transition="in" filter="fade">
                                      <p:cBhvr>
                                        <p:cTn id="7" dur="1250"/>
                                        <p:tgtEl>
                                          <p:spTgt spid="67"/>
                                        </p:tgtEl>
                                      </p:cBhvr>
                                    </p:animEffect>
                                    <p:anim calcmode="lin" valueType="num">
                                      <p:cBhvr>
                                        <p:cTn id="8" dur="1250" fill="hold"/>
                                        <p:tgtEl>
                                          <p:spTgt spid="67"/>
                                        </p:tgtEl>
                                        <p:attrNameLst>
                                          <p:attrName>ppt_x</p:attrName>
                                        </p:attrNameLst>
                                      </p:cBhvr>
                                      <p:tavLst>
                                        <p:tav tm="0">
                                          <p:val>
                                            <p:strVal val="#ppt_x"/>
                                          </p:val>
                                        </p:tav>
                                        <p:tav tm="100000">
                                          <p:val>
                                            <p:strVal val="#ppt_x"/>
                                          </p:val>
                                        </p:tav>
                                      </p:tavLst>
                                    </p:anim>
                                    <p:anim calcmode="lin" valueType="num">
                                      <p:cBhvr>
                                        <p:cTn id="9" dur="1125" decel="100000" fill="hold"/>
                                        <p:tgtEl>
                                          <p:spTgt spid="67"/>
                                        </p:tgtEl>
                                        <p:attrNameLst>
                                          <p:attrName>ppt_y</p:attrName>
                                        </p:attrNameLst>
                                      </p:cBhvr>
                                      <p:tavLst>
                                        <p:tav tm="0">
                                          <p:val>
                                            <p:strVal val="#ppt_y+1"/>
                                          </p:val>
                                        </p:tav>
                                        <p:tav tm="100000">
                                          <p:val>
                                            <p:strVal val="#ppt_y-.03"/>
                                          </p:val>
                                        </p:tav>
                                      </p:tavLst>
                                    </p:anim>
                                    <p:anim calcmode="lin" valueType="num">
                                      <p:cBhvr>
                                        <p:cTn id="10" dur="125" accel="100000" fill="hold">
                                          <p:stCondLst>
                                            <p:cond delay="1125"/>
                                          </p:stCondLst>
                                        </p:cTn>
                                        <p:tgtEl>
                                          <p:spTgt spid="67"/>
                                        </p:tgtEl>
                                        <p:attrNameLst>
                                          <p:attrName>ppt_y</p:attrName>
                                        </p:attrNameLst>
                                      </p:cBhvr>
                                      <p:tavLst>
                                        <p:tav tm="0">
                                          <p:val>
                                            <p:strVal val="#ppt_y-.03"/>
                                          </p:val>
                                        </p:tav>
                                        <p:tav tm="100000">
                                          <p:val>
                                            <p:strVal val="#ppt_y"/>
                                          </p:val>
                                        </p:tav>
                                      </p:tavLst>
                                    </p:anim>
                                  </p:childTnLst>
                                </p:cTn>
                              </p:par>
                            </p:childTnLst>
                          </p:cTn>
                        </p:par>
                        <p:par>
                          <p:cTn id="11" fill="hold">
                            <p:stCondLst>
                              <p:cond delay="1500"/>
                            </p:stCondLst>
                            <p:childTnLst>
                              <p:par>
                                <p:cTn id="12" presetID="2" presetClass="entr" presetSubtype="1" fill="hold" nodeType="afterEffect">
                                  <p:stCondLst>
                                    <p:cond delay="0"/>
                                  </p:stCondLst>
                                  <p:childTnLst>
                                    <p:set>
                                      <p:cBhvr>
                                        <p:cTn id="13" dur="1" fill="hold">
                                          <p:stCondLst>
                                            <p:cond delay="0"/>
                                          </p:stCondLst>
                                        </p:cTn>
                                        <p:tgtEl>
                                          <p:spTgt spid="30"/>
                                        </p:tgtEl>
                                        <p:attrNameLst>
                                          <p:attrName>style.visibility</p:attrName>
                                        </p:attrNameLst>
                                      </p:cBhvr>
                                      <p:to>
                                        <p:strVal val="visible"/>
                                      </p:to>
                                    </p:set>
                                    <p:anim calcmode="lin" valueType="num">
                                      <p:cBhvr additive="base">
                                        <p:cTn id="14" dur="500" fill="hold"/>
                                        <p:tgtEl>
                                          <p:spTgt spid="30"/>
                                        </p:tgtEl>
                                        <p:attrNameLst>
                                          <p:attrName>ppt_x</p:attrName>
                                        </p:attrNameLst>
                                      </p:cBhvr>
                                      <p:tavLst>
                                        <p:tav tm="0">
                                          <p:val>
                                            <p:strVal val="#ppt_x"/>
                                          </p:val>
                                        </p:tav>
                                        <p:tav tm="100000">
                                          <p:val>
                                            <p:strVal val="#ppt_x"/>
                                          </p:val>
                                        </p:tav>
                                      </p:tavLst>
                                    </p:anim>
                                    <p:anim calcmode="lin" valueType="num">
                                      <p:cBhvr additive="base">
                                        <p:cTn id="15" dur="500" fill="hold"/>
                                        <p:tgtEl>
                                          <p:spTgt spid="30"/>
                                        </p:tgtEl>
                                        <p:attrNameLst>
                                          <p:attrName>ppt_y</p:attrName>
                                        </p:attrNameLst>
                                      </p:cBhvr>
                                      <p:tavLst>
                                        <p:tav tm="0">
                                          <p:val>
                                            <p:strVal val="0-#ppt_h/2"/>
                                          </p:val>
                                        </p:tav>
                                        <p:tav tm="100000">
                                          <p:val>
                                            <p:strVal val="#ppt_y"/>
                                          </p:val>
                                        </p:tav>
                                      </p:tavLst>
                                    </p:anim>
                                  </p:childTnLst>
                                </p:cTn>
                              </p:par>
                            </p:childTnLst>
                          </p:cTn>
                        </p:par>
                        <p:par>
                          <p:cTn id="16" fill="hold">
                            <p:stCondLst>
                              <p:cond delay="2000"/>
                            </p:stCondLst>
                            <p:childTnLst>
                              <p:par>
                                <p:cTn id="17" presetID="23" presetClass="entr" presetSubtype="32" fill="hold" grpId="0" nodeType="afterEffect">
                                  <p:stCondLst>
                                    <p:cond delay="0"/>
                                  </p:stCondLst>
                                  <p:childTnLst>
                                    <p:set>
                                      <p:cBhvr>
                                        <p:cTn id="18" dur="1" fill="hold">
                                          <p:stCondLst>
                                            <p:cond delay="0"/>
                                          </p:stCondLst>
                                        </p:cTn>
                                        <p:tgtEl>
                                          <p:spTgt spid="27"/>
                                        </p:tgtEl>
                                        <p:attrNameLst>
                                          <p:attrName>style.visibility</p:attrName>
                                        </p:attrNameLst>
                                      </p:cBhvr>
                                      <p:to>
                                        <p:strVal val="visible"/>
                                      </p:to>
                                    </p:set>
                                    <p:anim calcmode="lin" valueType="num">
                                      <p:cBhvr>
                                        <p:cTn id="19" dur="500" fill="hold"/>
                                        <p:tgtEl>
                                          <p:spTgt spid="27"/>
                                        </p:tgtEl>
                                        <p:attrNameLst>
                                          <p:attrName>ppt_w</p:attrName>
                                        </p:attrNameLst>
                                      </p:cBhvr>
                                      <p:tavLst>
                                        <p:tav tm="0">
                                          <p:val>
                                            <p:strVal val="4*#ppt_w"/>
                                          </p:val>
                                        </p:tav>
                                        <p:tav tm="100000">
                                          <p:val>
                                            <p:strVal val="#ppt_w"/>
                                          </p:val>
                                        </p:tav>
                                      </p:tavLst>
                                    </p:anim>
                                    <p:anim calcmode="lin" valueType="num">
                                      <p:cBhvr>
                                        <p:cTn id="20" dur="500" fill="hold"/>
                                        <p:tgtEl>
                                          <p:spTgt spid="27"/>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animBg="1"/>
      <p:bldP spid="27"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grpSp>
        <p:nvGrpSpPr>
          <p:cNvPr id="6" name="Group 129"/>
          <p:cNvGrpSpPr/>
          <p:nvPr/>
        </p:nvGrpSpPr>
        <p:grpSpPr>
          <a:xfrm>
            <a:off x="4381570" y="4347528"/>
            <a:ext cx="395145" cy="800514"/>
            <a:chOff x="4381500" y="4347528"/>
            <a:chExt cx="395288" cy="800514"/>
          </a:xfrm>
        </p:grpSpPr>
        <p:sp>
          <p:nvSpPr>
            <p:cNvPr id="7" name="Freeform 121"/>
            <p:cNvSpPr/>
            <p:nvPr/>
          </p:nvSpPr>
          <p:spPr bwMode="auto">
            <a:xfrm>
              <a:off x="4381500" y="4347528"/>
              <a:ext cx="395288" cy="336550"/>
            </a:xfrm>
            <a:custGeom>
              <a:avLst/>
              <a:gdLst>
                <a:gd name="T0" fmla="*/ 106 w 249"/>
                <a:gd name="T1" fmla="*/ 0 h 212"/>
                <a:gd name="T2" fmla="*/ 0 w 249"/>
                <a:gd name="T3" fmla="*/ 212 h 212"/>
                <a:gd name="T4" fmla="*/ 249 w 249"/>
                <a:gd name="T5" fmla="*/ 212 h 212"/>
                <a:gd name="T6" fmla="*/ 147 w 249"/>
                <a:gd name="T7" fmla="*/ 0 h 212"/>
                <a:gd name="T8" fmla="*/ 106 w 249"/>
                <a:gd name="T9" fmla="*/ 0 h 212"/>
              </a:gdLst>
              <a:ahLst/>
              <a:cxnLst>
                <a:cxn ang="0">
                  <a:pos x="T0" y="T1"/>
                </a:cxn>
                <a:cxn ang="0">
                  <a:pos x="T2" y="T3"/>
                </a:cxn>
                <a:cxn ang="0">
                  <a:pos x="T4" y="T5"/>
                </a:cxn>
                <a:cxn ang="0">
                  <a:pos x="T6" y="T7"/>
                </a:cxn>
                <a:cxn ang="0">
                  <a:pos x="T8" y="T9"/>
                </a:cxn>
              </a:cxnLst>
              <a:rect l="0" t="0" r="r" b="b"/>
              <a:pathLst>
                <a:path w="249" h="212">
                  <a:moveTo>
                    <a:pt x="106" y="0"/>
                  </a:moveTo>
                  <a:lnTo>
                    <a:pt x="0" y="212"/>
                  </a:lnTo>
                  <a:lnTo>
                    <a:pt x="249" y="212"/>
                  </a:lnTo>
                  <a:lnTo>
                    <a:pt x="147" y="0"/>
                  </a:lnTo>
                  <a:lnTo>
                    <a:pt x="106" y="0"/>
                  </a:lnTo>
                  <a:close/>
                </a:path>
              </a:pathLst>
            </a:custGeom>
            <a:solidFill>
              <a:schemeClr val="accent3">
                <a:lumMod val="75000"/>
              </a:schemeClr>
            </a:solidFill>
            <a:ln>
              <a:noFill/>
            </a:ln>
          </p:spPr>
          <p:txBody>
            <a:bodyPr vert="horz" wrap="square" lIns="68564" tIns="34282" rIns="68564" bIns="34282" numCol="1" anchor="t" anchorCtr="0" compatLnSpc="1"/>
            <a:lstStyle/>
            <a:p>
              <a:endParaRPr lang="en-US" sz="1350">
                <a:cs typeface="+mn-ea"/>
              </a:endParaRPr>
            </a:p>
          </p:txBody>
        </p:sp>
        <p:sp>
          <p:nvSpPr>
            <p:cNvPr id="8" name="Rectangle 126"/>
            <p:cNvSpPr>
              <a:spLocks noChangeArrowheads="1"/>
            </p:cNvSpPr>
            <p:nvPr/>
          </p:nvSpPr>
          <p:spPr bwMode="auto">
            <a:xfrm>
              <a:off x="4381500" y="4681698"/>
              <a:ext cx="395288" cy="466344"/>
            </a:xfrm>
            <a:prstGeom prst="rect">
              <a:avLst/>
            </a:prstGeom>
            <a:solidFill>
              <a:schemeClr val="accent3"/>
            </a:solidFill>
            <a:ln>
              <a:noFill/>
            </a:ln>
          </p:spPr>
          <p:txBody>
            <a:bodyPr vert="horz" wrap="square" lIns="68564" tIns="34282" rIns="68564" bIns="34282" numCol="1" anchor="t" anchorCtr="0" compatLnSpc="1"/>
            <a:lstStyle/>
            <a:p>
              <a:endParaRPr lang="en-US" sz="1350">
                <a:cs typeface="+mn-ea"/>
              </a:endParaRPr>
            </a:p>
          </p:txBody>
        </p:sp>
      </p:grpSp>
      <p:grpSp>
        <p:nvGrpSpPr>
          <p:cNvPr id="9" name="Group 130"/>
          <p:cNvGrpSpPr/>
          <p:nvPr/>
        </p:nvGrpSpPr>
        <p:grpSpPr>
          <a:xfrm>
            <a:off x="4675152" y="4339591"/>
            <a:ext cx="774420" cy="804069"/>
            <a:chOff x="4675188" y="4339590"/>
            <a:chExt cx="774700" cy="804069"/>
          </a:xfrm>
        </p:grpSpPr>
        <p:sp>
          <p:nvSpPr>
            <p:cNvPr id="10" name="Freeform 122"/>
            <p:cNvSpPr/>
            <p:nvPr/>
          </p:nvSpPr>
          <p:spPr bwMode="auto">
            <a:xfrm>
              <a:off x="4675188" y="4339590"/>
              <a:ext cx="774700" cy="346075"/>
            </a:xfrm>
            <a:custGeom>
              <a:avLst/>
              <a:gdLst>
                <a:gd name="T0" fmla="*/ 0 w 488"/>
                <a:gd name="T1" fmla="*/ 0 h 218"/>
                <a:gd name="T2" fmla="*/ 240 w 488"/>
                <a:gd name="T3" fmla="*/ 218 h 218"/>
                <a:gd name="T4" fmla="*/ 488 w 488"/>
                <a:gd name="T5" fmla="*/ 218 h 218"/>
                <a:gd name="T6" fmla="*/ 40 w 488"/>
                <a:gd name="T7" fmla="*/ 0 h 218"/>
                <a:gd name="T8" fmla="*/ 0 w 488"/>
                <a:gd name="T9" fmla="*/ 0 h 218"/>
              </a:gdLst>
              <a:ahLst/>
              <a:cxnLst>
                <a:cxn ang="0">
                  <a:pos x="T0" y="T1"/>
                </a:cxn>
                <a:cxn ang="0">
                  <a:pos x="T2" y="T3"/>
                </a:cxn>
                <a:cxn ang="0">
                  <a:pos x="T4" y="T5"/>
                </a:cxn>
                <a:cxn ang="0">
                  <a:pos x="T6" y="T7"/>
                </a:cxn>
                <a:cxn ang="0">
                  <a:pos x="T8" y="T9"/>
                </a:cxn>
              </a:cxnLst>
              <a:rect l="0" t="0" r="r" b="b"/>
              <a:pathLst>
                <a:path w="488" h="218">
                  <a:moveTo>
                    <a:pt x="0" y="0"/>
                  </a:moveTo>
                  <a:lnTo>
                    <a:pt x="240" y="218"/>
                  </a:lnTo>
                  <a:lnTo>
                    <a:pt x="488" y="218"/>
                  </a:lnTo>
                  <a:lnTo>
                    <a:pt x="40" y="0"/>
                  </a:lnTo>
                  <a:lnTo>
                    <a:pt x="0" y="0"/>
                  </a:lnTo>
                  <a:close/>
                </a:path>
              </a:pathLst>
            </a:custGeom>
            <a:solidFill>
              <a:schemeClr val="accent4">
                <a:lumMod val="75000"/>
              </a:schemeClr>
            </a:solidFill>
            <a:ln>
              <a:noFill/>
            </a:ln>
          </p:spPr>
          <p:txBody>
            <a:bodyPr vert="horz" wrap="square" lIns="68564" tIns="34282" rIns="68564" bIns="34282" numCol="1" anchor="t" anchorCtr="0" compatLnSpc="1"/>
            <a:lstStyle/>
            <a:p>
              <a:endParaRPr lang="en-US" sz="1350">
                <a:cs typeface="+mn-ea"/>
              </a:endParaRPr>
            </a:p>
          </p:txBody>
        </p:sp>
        <p:sp>
          <p:nvSpPr>
            <p:cNvPr id="11" name="Rectangle 127"/>
            <p:cNvSpPr>
              <a:spLocks noChangeArrowheads="1"/>
            </p:cNvSpPr>
            <p:nvPr/>
          </p:nvSpPr>
          <p:spPr bwMode="auto">
            <a:xfrm>
              <a:off x="5053013" y="4683284"/>
              <a:ext cx="392113" cy="460375"/>
            </a:xfrm>
            <a:prstGeom prst="rect">
              <a:avLst/>
            </a:prstGeom>
            <a:solidFill>
              <a:schemeClr val="accent4"/>
            </a:solidFill>
            <a:ln>
              <a:noFill/>
            </a:ln>
          </p:spPr>
          <p:txBody>
            <a:bodyPr vert="horz" wrap="square" lIns="68564" tIns="34282" rIns="68564" bIns="34282" numCol="1" anchor="t" anchorCtr="0" compatLnSpc="1"/>
            <a:lstStyle/>
            <a:p>
              <a:endParaRPr lang="en-US" sz="1350">
                <a:cs typeface="+mn-ea"/>
              </a:endParaRPr>
            </a:p>
          </p:txBody>
        </p:sp>
      </p:grpSp>
      <p:grpSp>
        <p:nvGrpSpPr>
          <p:cNvPr id="12" name="Group 131"/>
          <p:cNvGrpSpPr/>
          <p:nvPr/>
        </p:nvGrpSpPr>
        <p:grpSpPr>
          <a:xfrm>
            <a:off x="4787822" y="4336415"/>
            <a:ext cx="1334606" cy="819246"/>
            <a:chOff x="4787900" y="4336415"/>
            <a:chExt cx="1335088" cy="819246"/>
          </a:xfrm>
        </p:grpSpPr>
        <p:sp>
          <p:nvSpPr>
            <p:cNvPr id="13" name="Freeform 123"/>
            <p:cNvSpPr/>
            <p:nvPr/>
          </p:nvSpPr>
          <p:spPr bwMode="auto">
            <a:xfrm>
              <a:off x="4787900" y="4336415"/>
              <a:ext cx="1331913" cy="352425"/>
            </a:xfrm>
            <a:custGeom>
              <a:avLst/>
              <a:gdLst>
                <a:gd name="T0" fmla="*/ 0 w 839"/>
                <a:gd name="T1" fmla="*/ 0 h 222"/>
                <a:gd name="T2" fmla="*/ 587 w 839"/>
                <a:gd name="T3" fmla="*/ 222 h 222"/>
                <a:gd name="T4" fmla="*/ 839 w 839"/>
                <a:gd name="T5" fmla="*/ 222 h 222"/>
                <a:gd name="T6" fmla="*/ 40 w 839"/>
                <a:gd name="T7" fmla="*/ 0 h 222"/>
                <a:gd name="T8" fmla="*/ 0 w 839"/>
                <a:gd name="T9" fmla="*/ 0 h 222"/>
              </a:gdLst>
              <a:ahLst/>
              <a:cxnLst>
                <a:cxn ang="0">
                  <a:pos x="T0" y="T1"/>
                </a:cxn>
                <a:cxn ang="0">
                  <a:pos x="T2" y="T3"/>
                </a:cxn>
                <a:cxn ang="0">
                  <a:pos x="T4" y="T5"/>
                </a:cxn>
                <a:cxn ang="0">
                  <a:pos x="T6" y="T7"/>
                </a:cxn>
                <a:cxn ang="0">
                  <a:pos x="T8" y="T9"/>
                </a:cxn>
              </a:cxnLst>
              <a:rect l="0" t="0" r="r" b="b"/>
              <a:pathLst>
                <a:path w="839" h="222">
                  <a:moveTo>
                    <a:pt x="0" y="0"/>
                  </a:moveTo>
                  <a:lnTo>
                    <a:pt x="587" y="222"/>
                  </a:lnTo>
                  <a:lnTo>
                    <a:pt x="839" y="222"/>
                  </a:lnTo>
                  <a:lnTo>
                    <a:pt x="40" y="0"/>
                  </a:lnTo>
                  <a:lnTo>
                    <a:pt x="0" y="0"/>
                  </a:lnTo>
                  <a:close/>
                </a:path>
              </a:pathLst>
            </a:custGeom>
            <a:solidFill>
              <a:schemeClr val="accent5">
                <a:lumMod val="75000"/>
              </a:schemeClr>
            </a:solidFill>
            <a:ln>
              <a:noFill/>
            </a:ln>
          </p:spPr>
          <p:txBody>
            <a:bodyPr vert="horz" wrap="square" lIns="68564" tIns="34282" rIns="68564" bIns="34282" numCol="1" anchor="t" anchorCtr="0" compatLnSpc="1"/>
            <a:lstStyle/>
            <a:p>
              <a:endParaRPr lang="en-US" sz="1350">
                <a:cs typeface="+mn-ea"/>
              </a:endParaRPr>
            </a:p>
          </p:txBody>
        </p:sp>
        <p:sp>
          <p:nvSpPr>
            <p:cNvPr id="14" name="Rectangle 128"/>
            <p:cNvSpPr>
              <a:spLocks noChangeArrowheads="1"/>
            </p:cNvSpPr>
            <p:nvPr/>
          </p:nvSpPr>
          <p:spPr bwMode="auto">
            <a:xfrm>
              <a:off x="5719763" y="4689317"/>
              <a:ext cx="403225" cy="466344"/>
            </a:xfrm>
            <a:prstGeom prst="rect">
              <a:avLst/>
            </a:prstGeom>
            <a:solidFill>
              <a:schemeClr val="accent5"/>
            </a:solidFill>
            <a:ln>
              <a:noFill/>
            </a:ln>
          </p:spPr>
          <p:txBody>
            <a:bodyPr vert="horz" wrap="square" lIns="68564" tIns="34282" rIns="68564" bIns="34282" numCol="1" anchor="t" anchorCtr="0" compatLnSpc="1"/>
            <a:lstStyle/>
            <a:p>
              <a:endParaRPr lang="en-US" sz="1350">
                <a:cs typeface="+mn-ea"/>
              </a:endParaRPr>
            </a:p>
          </p:txBody>
        </p:sp>
      </p:grpSp>
      <p:grpSp>
        <p:nvGrpSpPr>
          <p:cNvPr id="15" name="Group 128"/>
          <p:cNvGrpSpPr/>
          <p:nvPr/>
        </p:nvGrpSpPr>
        <p:grpSpPr>
          <a:xfrm>
            <a:off x="3715060" y="4339590"/>
            <a:ext cx="776007" cy="808452"/>
            <a:chOff x="3714750" y="4339590"/>
            <a:chExt cx="776288" cy="808452"/>
          </a:xfrm>
        </p:grpSpPr>
        <p:sp>
          <p:nvSpPr>
            <p:cNvPr id="16" name="Freeform 120"/>
            <p:cNvSpPr/>
            <p:nvPr/>
          </p:nvSpPr>
          <p:spPr bwMode="auto">
            <a:xfrm>
              <a:off x="3714750" y="4339590"/>
              <a:ext cx="776288" cy="344488"/>
            </a:xfrm>
            <a:custGeom>
              <a:avLst/>
              <a:gdLst>
                <a:gd name="T0" fmla="*/ 448 w 489"/>
                <a:gd name="T1" fmla="*/ 0 h 217"/>
                <a:gd name="T2" fmla="*/ 0 w 489"/>
                <a:gd name="T3" fmla="*/ 217 h 217"/>
                <a:gd name="T4" fmla="*/ 252 w 489"/>
                <a:gd name="T5" fmla="*/ 217 h 217"/>
                <a:gd name="T6" fmla="*/ 489 w 489"/>
                <a:gd name="T7" fmla="*/ 0 h 217"/>
                <a:gd name="T8" fmla="*/ 448 w 489"/>
                <a:gd name="T9" fmla="*/ 0 h 217"/>
              </a:gdLst>
              <a:ahLst/>
              <a:cxnLst>
                <a:cxn ang="0">
                  <a:pos x="T0" y="T1"/>
                </a:cxn>
                <a:cxn ang="0">
                  <a:pos x="T2" y="T3"/>
                </a:cxn>
                <a:cxn ang="0">
                  <a:pos x="T4" y="T5"/>
                </a:cxn>
                <a:cxn ang="0">
                  <a:pos x="T6" y="T7"/>
                </a:cxn>
                <a:cxn ang="0">
                  <a:pos x="T8" y="T9"/>
                </a:cxn>
              </a:cxnLst>
              <a:rect l="0" t="0" r="r" b="b"/>
              <a:pathLst>
                <a:path w="489" h="217">
                  <a:moveTo>
                    <a:pt x="448" y="0"/>
                  </a:moveTo>
                  <a:lnTo>
                    <a:pt x="0" y="217"/>
                  </a:lnTo>
                  <a:lnTo>
                    <a:pt x="252" y="217"/>
                  </a:lnTo>
                  <a:lnTo>
                    <a:pt x="489" y="0"/>
                  </a:lnTo>
                  <a:lnTo>
                    <a:pt x="448" y="0"/>
                  </a:lnTo>
                  <a:close/>
                </a:path>
              </a:pathLst>
            </a:custGeom>
            <a:solidFill>
              <a:schemeClr val="accent2">
                <a:lumMod val="75000"/>
              </a:schemeClr>
            </a:solidFill>
            <a:ln>
              <a:noFill/>
            </a:ln>
          </p:spPr>
          <p:txBody>
            <a:bodyPr vert="horz" wrap="square" lIns="68564" tIns="34282" rIns="68564" bIns="34282" numCol="1" anchor="t" anchorCtr="0" compatLnSpc="1"/>
            <a:lstStyle/>
            <a:p>
              <a:endParaRPr lang="en-US" sz="1350">
                <a:cs typeface="+mn-ea"/>
              </a:endParaRPr>
            </a:p>
          </p:txBody>
        </p:sp>
        <p:sp>
          <p:nvSpPr>
            <p:cNvPr id="17" name="Rectangle 125"/>
            <p:cNvSpPr>
              <a:spLocks noChangeArrowheads="1"/>
            </p:cNvSpPr>
            <p:nvPr/>
          </p:nvSpPr>
          <p:spPr bwMode="auto">
            <a:xfrm>
              <a:off x="3717131" y="4681698"/>
              <a:ext cx="396875" cy="466344"/>
            </a:xfrm>
            <a:prstGeom prst="rect">
              <a:avLst/>
            </a:prstGeom>
            <a:solidFill>
              <a:schemeClr val="accent2"/>
            </a:solidFill>
            <a:ln>
              <a:noFill/>
            </a:ln>
          </p:spPr>
          <p:txBody>
            <a:bodyPr vert="horz" wrap="square" lIns="68564" tIns="34282" rIns="68564" bIns="34282" numCol="1" anchor="t" anchorCtr="0" compatLnSpc="1"/>
            <a:lstStyle/>
            <a:p>
              <a:endParaRPr lang="en-US" sz="1350">
                <a:cs typeface="+mn-ea"/>
              </a:endParaRPr>
            </a:p>
          </p:txBody>
        </p:sp>
      </p:grpSp>
      <p:grpSp>
        <p:nvGrpSpPr>
          <p:cNvPr id="18" name="Group 127"/>
          <p:cNvGrpSpPr/>
          <p:nvPr/>
        </p:nvGrpSpPr>
        <p:grpSpPr>
          <a:xfrm>
            <a:off x="3048552" y="4348322"/>
            <a:ext cx="1326670" cy="799720"/>
            <a:chOff x="3048000" y="4344353"/>
            <a:chExt cx="1327150" cy="799720"/>
          </a:xfrm>
        </p:grpSpPr>
        <p:sp>
          <p:nvSpPr>
            <p:cNvPr id="19" name="Freeform 119"/>
            <p:cNvSpPr/>
            <p:nvPr/>
          </p:nvSpPr>
          <p:spPr bwMode="auto">
            <a:xfrm>
              <a:off x="3048000" y="4344353"/>
              <a:ext cx="1327150" cy="333375"/>
            </a:xfrm>
            <a:custGeom>
              <a:avLst/>
              <a:gdLst>
                <a:gd name="T0" fmla="*/ 795 w 836"/>
                <a:gd name="T1" fmla="*/ 0 h 210"/>
                <a:gd name="T2" fmla="*/ 0 w 836"/>
                <a:gd name="T3" fmla="*/ 210 h 210"/>
                <a:gd name="T4" fmla="*/ 245 w 836"/>
                <a:gd name="T5" fmla="*/ 210 h 210"/>
                <a:gd name="T6" fmla="*/ 836 w 836"/>
                <a:gd name="T7" fmla="*/ 0 h 210"/>
                <a:gd name="T8" fmla="*/ 795 w 836"/>
                <a:gd name="T9" fmla="*/ 0 h 210"/>
              </a:gdLst>
              <a:ahLst/>
              <a:cxnLst>
                <a:cxn ang="0">
                  <a:pos x="T0" y="T1"/>
                </a:cxn>
                <a:cxn ang="0">
                  <a:pos x="T2" y="T3"/>
                </a:cxn>
                <a:cxn ang="0">
                  <a:pos x="T4" y="T5"/>
                </a:cxn>
                <a:cxn ang="0">
                  <a:pos x="T6" y="T7"/>
                </a:cxn>
                <a:cxn ang="0">
                  <a:pos x="T8" y="T9"/>
                </a:cxn>
              </a:cxnLst>
              <a:rect l="0" t="0" r="r" b="b"/>
              <a:pathLst>
                <a:path w="836" h="210">
                  <a:moveTo>
                    <a:pt x="795" y="0"/>
                  </a:moveTo>
                  <a:lnTo>
                    <a:pt x="0" y="210"/>
                  </a:lnTo>
                  <a:lnTo>
                    <a:pt x="245" y="210"/>
                  </a:lnTo>
                  <a:lnTo>
                    <a:pt x="836" y="0"/>
                  </a:lnTo>
                  <a:lnTo>
                    <a:pt x="795" y="0"/>
                  </a:lnTo>
                  <a:close/>
                </a:path>
              </a:pathLst>
            </a:custGeom>
            <a:solidFill>
              <a:schemeClr val="accent1">
                <a:lumMod val="75000"/>
              </a:schemeClr>
            </a:solidFill>
            <a:ln>
              <a:noFill/>
            </a:ln>
          </p:spPr>
          <p:txBody>
            <a:bodyPr vert="horz" wrap="square" lIns="68564" tIns="34282" rIns="68564" bIns="34282" numCol="1" anchor="t" anchorCtr="0" compatLnSpc="1"/>
            <a:lstStyle/>
            <a:p>
              <a:endParaRPr lang="en-US" sz="1350">
                <a:cs typeface="+mn-ea"/>
              </a:endParaRPr>
            </a:p>
          </p:txBody>
        </p:sp>
        <p:sp>
          <p:nvSpPr>
            <p:cNvPr id="20" name="Rectangle 124"/>
            <p:cNvSpPr>
              <a:spLocks noChangeArrowheads="1"/>
            </p:cNvSpPr>
            <p:nvPr/>
          </p:nvSpPr>
          <p:spPr bwMode="auto">
            <a:xfrm>
              <a:off x="3048000" y="4677729"/>
              <a:ext cx="387350" cy="466344"/>
            </a:xfrm>
            <a:prstGeom prst="rect">
              <a:avLst/>
            </a:prstGeom>
            <a:solidFill>
              <a:schemeClr val="accent1"/>
            </a:solidFill>
            <a:ln>
              <a:noFill/>
            </a:ln>
          </p:spPr>
          <p:txBody>
            <a:bodyPr vert="horz" wrap="square" lIns="68564" tIns="34282" rIns="68564" bIns="34282" numCol="1" anchor="t" anchorCtr="0" compatLnSpc="1"/>
            <a:lstStyle/>
            <a:p>
              <a:endParaRPr lang="en-US" sz="1350">
                <a:cs typeface="+mn-ea"/>
              </a:endParaRPr>
            </a:p>
          </p:txBody>
        </p:sp>
      </p:grpSp>
      <p:sp>
        <p:nvSpPr>
          <p:cNvPr id="21" name="Bent Arrow 80"/>
          <p:cNvSpPr/>
          <p:nvPr/>
        </p:nvSpPr>
        <p:spPr bwMode="auto">
          <a:xfrm>
            <a:off x="4787822" y="2419351"/>
            <a:ext cx="1079110" cy="1917065"/>
          </a:xfrm>
          <a:prstGeom prst="bentArrow">
            <a:avLst>
              <a:gd name="adj1" fmla="val 6018"/>
              <a:gd name="adj2" fmla="val 5605"/>
              <a:gd name="adj3" fmla="val 0"/>
              <a:gd name="adj4" fmla="val 28597"/>
            </a:avLst>
          </a:prstGeom>
          <a:solidFill>
            <a:schemeClr val="accent5"/>
          </a:solidFill>
          <a:ln w="9525">
            <a:noFill/>
            <a:round/>
          </a:ln>
        </p:spPr>
        <p:txBody>
          <a:bodyPr vert="horz" wrap="square" lIns="91417" tIns="45708" rIns="91417" bIns="45708" numCol="1" rtlCol="0" anchor="t" anchorCtr="0" compatLnSpc="1"/>
          <a:lstStyle/>
          <a:p>
            <a:pPr algn="ctr"/>
            <a:endParaRPr lang="en-US" sz="1350">
              <a:cs typeface="+mn-ea"/>
            </a:endParaRPr>
          </a:p>
        </p:txBody>
      </p:sp>
      <p:sp>
        <p:nvSpPr>
          <p:cNvPr id="22" name="Bent Arrow 81"/>
          <p:cNvSpPr/>
          <p:nvPr/>
        </p:nvSpPr>
        <p:spPr bwMode="auto">
          <a:xfrm flipH="1">
            <a:off x="3296112" y="2435703"/>
            <a:ext cx="1079110" cy="1917065"/>
          </a:xfrm>
          <a:prstGeom prst="bentArrow">
            <a:avLst>
              <a:gd name="adj1" fmla="val 6018"/>
              <a:gd name="adj2" fmla="val 5605"/>
              <a:gd name="adj3" fmla="val 0"/>
              <a:gd name="adj4" fmla="val 27891"/>
            </a:avLst>
          </a:prstGeom>
          <a:solidFill>
            <a:schemeClr val="accent1"/>
          </a:solidFill>
          <a:ln w="9525">
            <a:noFill/>
            <a:round/>
          </a:ln>
        </p:spPr>
        <p:txBody>
          <a:bodyPr vert="horz" wrap="square" lIns="91417" tIns="45708" rIns="91417" bIns="45708" numCol="1" rtlCol="0" anchor="t" anchorCtr="0" compatLnSpc="1"/>
          <a:lstStyle/>
          <a:p>
            <a:pPr algn="ctr"/>
            <a:endParaRPr lang="en-US" sz="1350">
              <a:cs typeface="+mn-ea"/>
            </a:endParaRPr>
          </a:p>
        </p:txBody>
      </p:sp>
      <p:sp>
        <p:nvSpPr>
          <p:cNvPr id="23" name="Bent Arrow 82"/>
          <p:cNvSpPr/>
          <p:nvPr/>
        </p:nvSpPr>
        <p:spPr bwMode="auto">
          <a:xfrm flipH="1">
            <a:off x="2515344" y="1962150"/>
            <a:ext cx="1975724" cy="2379029"/>
          </a:xfrm>
          <a:prstGeom prst="bentArrow">
            <a:avLst>
              <a:gd name="adj1" fmla="val 3084"/>
              <a:gd name="adj2" fmla="val 5605"/>
              <a:gd name="adj3" fmla="val 0"/>
              <a:gd name="adj4" fmla="val 19440"/>
            </a:avLst>
          </a:prstGeom>
          <a:solidFill>
            <a:schemeClr val="accent2"/>
          </a:solidFill>
          <a:ln w="9525">
            <a:noFill/>
            <a:round/>
          </a:ln>
        </p:spPr>
        <p:txBody>
          <a:bodyPr vert="horz" wrap="square" lIns="91417" tIns="45708" rIns="91417" bIns="45708" numCol="1" rtlCol="0" anchor="t" anchorCtr="0" compatLnSpc="1"/>
          <a:lstStyle/>
          <a:p>
            <a:pPr algn="ctr"/>
            <a:endParaRPr lang="en-US" sz="1350">
              <a:cs typeface="+mn-ea"/>
            </a:endParaRPr>
          </a:p>
        </p:txBody>
      </p:sp>
      <p:sp>
        <p:nvSpPr>
          <p:cNvPr id="24" name="Bent Arrow 83"/>
          <p:cNvSpPr/>
          <p:nvPr/>
        </p:nvSpPr>
        <p:spPr bwMode="auto">
          <a:xfrm>
            <a:off x="4679119" y="1962150"/>
            <a:ext cx="1975724" cy="2379029"/>
          </a:xfrm>
          <a:prstGeom prst="bentArrow">
            <a:avLst>
              <a:gd name="adj1" fmla="val 3084"/>
              <a:gd name="adj2" fmla="val 5605"/>
              <a:gd name="adj3" fmla="val 0"/>
              <a:gd name="adj4" fmla="val 19440"/>
            </a:avLst>
          </a:prstGeom>
          <a:solidFill>
            <a:schemeClr val="accent4"/>
          </a:solidFill>
          <a:ln w="9525">
            <a:noFill/>
            <a:round/>
          </a:ln>
        </p:spPr>
        <p:txBody>
          <a:bodyPr vert="horz" wrap="square" lIns="91417" tIns="45708" rIns="91417" bIns="45708" numCol="1" rtlCol="0" anchor="t" anchorCtr="0" compatLnSpc="1"/>
          <a:lstStyle/>
          <a:p>
            <a:pPr algn="ctr"/>
            <a:endParaRPr lang="en-US" sz="1350">
              <a:cs typeface="+mn-ea"/>
            </a:endParaRPr>
          </a:p>
        </p:txBody>
      </p:sp>
      <p:sp>
        <p:nvSpPr>
          <p:cNvPr id="25" name="Rectangle 84"/>
          <p:cNvSpPr/>
          <p:nvPr/>
        </p:nvSpPr>
        <p:spPr bwMode="auto">
          <a:xfrm>
            <a:off x="4550420" y="1817370"/>
            <a:ext cx="63985" cy="2536190"/>
          </a:xfrm>
          <a:prstGeom prst="rect">
            <a:avLst/>
          </a:prstGeom>
          <a:solidFill>
            <a:schemeClr val="accent3"/>
          </a:solidFill>
          <a:ln w="9525">
            <a:noFill/>
            <a:round/>
          </a:ln>
        </p:spPr>
        <p:txBody>
          <a:bodyPr vert="horz" wrap="square" lIns="91417" tIns="45708" rIns="91417" bIns="45708" numCol="1" rtlCol="0" anchor="t" anchorCtr="0" compatLnSpc="1"/>
          <a:lstStyle/>
          <a:p>
            <a:pPr algn="ctr"/>
            <a:endParaRPr lang="en-US" sz="1350">
              <a:cs typeface="+mn-ea"/>
            </a:endParaRPr>
          </a:p>
        </p:txBody>
      </p:sp>
      <p:sp>
        <p:nvSpPr>
          <p:cNvPr id="26" name="Oval 89"/>
          <p:cNvSpPr/>
          <p:nvPr/>
        </p:nvSpPr>
        <p:spPr bwMode="auto">
          <a:xfrm>
            <a:off x="2363000" y="1932332"/>
            <a:ext cx="304690" cy="304800"/>
          </a:xfrm>
          <a:prstGeom prst="ellipse">
            <a:avLst/>
          </a:prstGeom>
          <a:solidFill>
            <a:schemeClr val="accent2"/>
          </a:solidFill>
          <a:ln w="9525">
            <a:noFill/>
            <a:round/>
          </a:ln>
          <a:effectLst>
            <a:outerShdw blurRad="215900" dist="127000" dir="2700000" algn="tl" rotWithShape="0">
              <a:prstClr val="black">
                <a:alpha val="40000"/>
              </a:prstClr>
            </a:outerShdw>
          </a:effectLst>
        </p:spPr>
        <p:txBody>
          <a:bodyPr vert="horz" wrap="square" lIns="91417" tIns="45708" rIns="91417" bIns="45708" numCol="1" rtlCol="0" anchor="t" anchorCtr="0" compatLnSpc="1"/>
          <a:lstStyle/>
          <a:p>
            <a:pPr algn="ctr"/>
            <a:endParaRPr lang="en-US" sz="1350">
              <a:cs typeface="+mn-ea"/>
            </a:endParaRPr>
          </a:p>
        </p:txBody>
      </p:sp>
      <p:sp>
        <p:nvSpPr>
          <p:cNvPr id="27" name="Oval 90"/>
          <p:cNvSpPr/>
          <p:nvPr/>
        </p:nvSpPr>
        <p:spPr bwMode="auto">
          <a:xfrm>
            <a:off x="3143768" y="2338967"/>
            <a:ext cx="304690" cy="304800"/>
          </a:xfrm>
          <a:prstGeom prst="ellipse">
            <a:avLst/>
          </a:prstGeom>
          <a:solidFill>
            <a:schemeClr val="accent1"/>
          </a:solidFill>
          <a:ln w="9525">
            <a:noFill/>
            <a:round/>
          </a:ln>
          <a:effectLst>
            <a:outerShdw blurRad="215900" dist="127000" dir="2700000" algn="tl" rotWithShape="0">
              <a:prstClr val="black">
                <a:alpha val="40000"/>
              </a:prstClr>
            </a:outerShdw>
          </a:effectLst>
        </p:spPr>
        <p:txBody>
          <a:bodyPr vert="horz" wrap="square" lIns="91417" tIns="45708" rIns="91417" bIns="45708" numCol="1" rtlCol="0" anchor="t" anchorCtr="0" compatLnSpc="1"/>
          <a:lstStyle/>
          <a:p>
            <a:pPr algn="ctr"/>
            <a:endParaRPr lang="en-US" sz="1350">
              <a:cs typeface="+mn-ea"/>
            </a:endParaRPr>
          </a:p>
        </p:txBody>
      </p:sp>
      <p:sp>
        <p:nvSpPr>
          <p:cNvPr id="28" name="Oval 91"/>
          <p:cNvSpPr/>
          <p:nvPr/>
        </p:nvSpPr>
        <p:spPr bwMode="auto">
          <a:xfrm>
            <a:off x="5714587" y="2331347"/>
            <a:ext cx="304690" cy="304800"/>
          </a:xfrm>
          <a:prstGeom prst="ellipse">
            <a:avLst/>
          </a:prstGeom>
          <a:solidFill>
            <a:schemeClr val="accent5"/>
          </a:solidFill>
          <a:ln w="9525">
            <a:noFill/>
            <a:round/>
          </a:ln>
          <a:effectLst>
            <a:outerShdw blurRad="215900" dist="127000" dir="2700000" algn="tl" rotWithShape="0">
              <a:prstClr val="black">
                <a:alpha val="40000"/>
              </a:prstClr>
            </a:outerShdw>
          </a:effectLst>
        </p:spPr>
        <p:txBody>
          <a:bodyPr vert="horz" wrap="square" lIns="91417" tIns="45708" rIns="91417" bIns="45708" numCol="1" rtlCol="0" anchor="t" anchorCtr="0" compatLnSpc="1"/>
          <a:lstStyle/>
          <a:p>
            <a:pPr algn="ctr"/>
            <a:endParaRPr lang="en-US" sz="1350">
              <a:cs typeface="+mn-ea"/>
            </a:endParaRPr>
          </a:p>
        </p:txBody>
      </p:sp>
      <p:sp>
        <p:nvSpPr>
          <p:cNvPr id="29" name="Oval 92"/>
          <p:cNvSpPr/>
          <p:nvPr/>
        </p:nvSpPr>
        <p:spPr bwMode="auto">
          <a:xfrm>
            <a:off x="6502497" y="1932332"/>
            <a:ext cx="304690" cy="304800"/>
          </a:xfrm>
          <a:prstGeom prst="ellipse">
            <a:avLst/>
          </a:prstGeom>
          <a:solidFill>
            <a:schemeClr val="accent4"/>
          </a:solidFill>
          <a:ln w="9525">
            <a:noFill/>
            <a:round/>
          </a:ln>
          <a:effectLst>
            <a:outerShdw blurRad="215900" dist="127000" dir="2700000" algn="tl" rotWithShape="0">
              <a:prstClr val="black">
                <a:alpha val="40000"/>
              </a:prstClr>
            </a:outerShdw>
          </a:effectLst>
        </p:spPr>
        <p:txBody>
          <a:bodyPr vert="horz" wrap="square" lIns="91417" tIns="45708" rIns="91417" bIns="45708" numCol="1" rtlCol="0" anchor="t" anchorCtr="0" compatLnSpc="1"/>
          <a:lstStyle/>
          <a:p>
            <a:pPr algn="ctr"/>
            <a:endParaRPr lang="en-US" sz="1350">
              <a:cs typeface="+mn-ea"/>
            </a:endParaRPr>
          </a:p>
        </p:txBody>
      </p:sp>
      <p:sp>
        <p:nvSpPr>
          <p:cNvPr id="30" name="Oval 93"/>
          <p:cNvSpPr/>
          <p:nvPr/>
        </p:nvSpPr>
        <p:spPr bwMode="auto">
          <a:xfrm>
            <a:off x="4432253" y="1680542"/>
            <a:ext cx="304690" cy="304800"/>
          </a:xfrm>
          <a:prstGeom prst="ellipse">
            <a:avLst/>
          </a:prstGeom>
          <a:solidFill>
            <a:schemeClr val="accent3"/>
          </a:solidFill>
          <a:ln w="9525">
            <a:noFill/>
            <a:round/>
          </a:ln>
          <a:effectLst>
            <a:outerShdw blurRad="215900" dist="127000" dir="2700000" algn="tl" rotWithShape="0">
              <a:prstClr val="black">
                <a:alpha val="40000"/>
              </a:prstClr>
            </a:outerShdw>
          </a:effectLst>
        </p:spPr>
        <p:txBody>
          <a:bodyPr vert="horz" wrap="square" lIns="91417" tIns="45708" rIns="91417" bIns="45708" numCol="1" rtlCol="0" anchor="t" anchorCtr="0" compatLnSpc="1"/>
          <a:lstStyle/>
          <a:p>
            <a:pPr algn="ctr"/>
            <a:endParaRPr lang="en-US" sz="1350">
              <a:cs typeface="+mn-ea"/>
            </a:endParaRPr>
          </a:p>
        </p:txBody>
      </p:sp>
      <p:grpSp>
        <p:nvGrpSpPr>
          <p:cNvPr id="31" name="Group 43"/>
          <p:cNvGrpSpPr/>
          <p:nvPr/>
        </p:nvGrpSpPr>
        <p:grpSpPr>
          <a:xfrm rot="16200000">
            <a:off x="4195845" y="3854287"/>
            <a:ext cx="295278" cy="295169"/>
            <a:chOff x="618873" y="1239440"/>
            <a:chExt cx="650476" cy="650470"/>
          </a:xfrm>
        </p:grpSpPr>
        <p:sp>
          <p:nvSpPr>
            <p:cNvPr id="32" name="Oval 110"/>
            <p:cNvSpPr/>
            <p:nvPr/>
          </p:nvSpPr>
          <p:spPr>
            <a:xfrm>
              <a:off x="618873" y="1239440"/>
              <a:ext cx="650476" cy="650470"/>
            </a:xfrm>
            <a:prstGeom prst="ellipse">
              <a:avLst/>
            </a:prstGeom>
            <a:solidFill>
              <a:schemeClr val="accent1"/>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1" dirty="0">
                <a:solidFill>
                  <a:schemeClr val="accent1"/>
                </a:solidFill>
                <a:cs typeface="+mn-ea"/>
              </a:endParaRPr>
            </a:p>
          </p:txBody>
        </p:sp>
        <p:sp>
          <p:nvSpPr>
            <p:cNvPr id="33" name="Freeform 38"/>
            <p:cNvSpPr>
              <a:spLocks noEditPoints="1"/>
            </p:cNvSpPr>
            <p:nvPr/>
          </p:nvSpPr>
          <p:spPr bwMode="auto">
            <a:xfrm rot="16200000">
              <a:off x="736069" y="1356633"/>
              <a:ext cx="416084" cy="416084"/>
            </a:xfrm>
            <a:custGeom>
              <a:avLst/>
              <a:gdLst/>
              <a:ahLst/>
              <a:cxnLst>
                <a:cxn ang="0">
                  <a:pos x="31" y="62"/>
                </a:cxn>
                <a:cxn ang="0">
                  <a:pos x="0" y="31"/>
                </a:cxn>
                <a:cxn ang="0">
                  <a:pos x="31" y="0"/>
                </a:cxn>
                <a:cxn ang="0">
                  <a:pos x="62" y="31"/>
                </a:cxn>
                <a:cxn ang="0">
                  <a:pos x="31" y="62"/>
                </a:cxn>
                <a:cxn ang="0">
                  <a:pos x="51" y="30"/>
                </a:cxn>
                <a:cxn ang="0">
                  <a:pos x="48" y="26"/>
                </a:cxn>
                <a:cxn ang="0">
                  <a:pos x="46" y="25"/>
                </a:cxn>
                <a:cxn ang="0">
                  <a:pos x="44" y="26"/>
                </a:cxn>
                <a:cxn ang="0">
                  <a:pos x="36" y="33"/>
                </a:cxn>
                <a:cxn ang="0">
                  <a:pos x="36" y="13"/>
                </a:cxn>
                <a:cxn ang="0">
                  <a:pos x="34" y="11"/>
                </a:cxn>
                <a:cxn ang="0">
                  <a:pos x="29" y="11"/>
                </a:cxn>
                <a:cxn ang="0">
                  <a:pos x="26" y="13"/>
                </a:cxn>
                <a:cxn ang="0">
                  <a:pos x="26" y="33"/>
                </a:cxn>
                <a:cxn ang="0">
                  <a:pos x="19" y="26"/>
                </a:cxn>
                <a:cxn ang="0">
                  <a:pos x="17" y="25"/>
                </a:cxn>
                <a:cxn ang="0">
                  <a:pos x="15" y="26"/>
                </a:cxn>
                <a:cxn ang="0">
                  <a:pos x="11" y="30"/>
                </a:cxn>
                <a:cxn ang="0">
                  <a:pos x="11" y="31"/>
                </a:cxn>
                <a:cxn ang="0">
                  <a:pos x="11" y="33"/>
                </a:cxn>
                <a:cxn ang="0">
                  <a:pos x="26" y="48"/>
                </a:cxn>
                <a:cxn ang="0">
                  <a:pos x="30" y="51"/>
                </a:cxn>
                <a:cxn ang="0">
                  <a:pos x="31" y="52"/>
                </a:cxn>
                <a:cxn ang="0">
                  <a:pos x="33" y="51"/>
                </a:cxn>
                <a:cxn ang="0">
                  <a:pos x="37" y="48"/>
                </a:cxn>
                <a:cxn ang="0">
                  <a:pos x="51" y="33"/>
                </a:cxn>
                <a:cxn ang="0">
                  <a:pos x="52" y="31"/>
                </a:cxn>
                <a:cxn ang="0">
                  <a:pos x="51" y="30"/>
                </a:cxn>
              </a:cxnLst>
              <a:rect l="0" t="0" r="r" b="b"/>
              <a:pathLst>
                <a:path w="62" h="62">
                  <a:moveTo>
                    <a:pt x="31" y="62"/>
                  </a:moveTo>
                  <a:cubicBezTo>
                    <a:pt x="14" y="62"/>
                    <a:pt x="0" y="48"/>
                    <a:pt x="0" y="31"/>
                  </a:cubicBezTo>
                  <a:cubicBezTo>
                    <a:pt x="0" y="14"/>
                    <a:pt x="14" y="0"/>
                    <a:pt x="31" y="0"/>
                  </a:cubicBezTo>
                  <a:cubicBezTo>
                    <a:pt x="48" y="0"/>
                    <a:pt x="62" y="14"/>
                    <a:pt x="62" y="31"/>
                  </a:cubicBezTo>
                  <a:cubicBezTo>
                    <a:pt x="62" y="48"/>
                    <a:pt x="48" y="62"/>
                    <a:pt x="31" y="62"/>
                  </a:cubicBezTo>
                  <a:close/>
                  <a:moveTo>
                    <a:pt x="51" y="30"/>
                  </a:moveTo>
                  <a:cubicBezTo>
                    <a:pt x="48" y="26"/>
                    <a:pt x="48" y="26"/>
                    <a:pt x="48" y="26"/>
                  </a:cubicBezTo>
                  <a:cubicBezTo>
                    <a:pt x="47" y="25"/>
                    <a:pt x="47" y="25"/>
                    <a:pt x="46" y="25"/>
                  </a:cubicBezTo>
                  <a:cubicBezTo>
                    <a:pt x="45" y="25"/>
                    <a:pt x="45" y="25"/>
                    <a:pt x="44" y="26"/>
                  </a:cubicBezTo>
                  <a:cubicBezTo>
                    <a:pt x="36" y="33"/>
                    <a:pt x="36" y="33"/>
                    <a:pt x="36" y="33"/>
                  </a:cubicBezTo>
                  <a:cubicBezTo>
                    <a:pt x="36" y="13"/>
                    <a:pt x="36" y="13"/>
                    <a:pt x="36" y="13"/>
                  </a:cubicBezTo>
                  <a:cubicBezTo>
                    <a:pt x="36" y="12"/>
                    <a:pt x="35" y="11"/>
                    <a:pt x="34" y="11"/>
                  </a:cubicBezTo>
                  <a:cubicBezTo>
                    <a:pt x="29" y="11"/>
                    <a:pt x="29" y="11"/>
                    <a:pt x="29" y="11"/>
                  </a:cubicBezTo>
                  <a:cubicBezTo>
                    <a:pt x="27" y="11"/>
                    <a:pt x="26" y="12"/>
                    <a:pt x="26" y="13"/>
                  </a:cubicBezTo>
                  <a:cubicBezTo>
                    <a:pt x="26" y="33"/>
                    <a:pt x="26" y="33"/>
                    <a:pt x="26" y="33"/>
                  </a:cubicBezTo>
                  <a:cubicBezTo>
                    <a:pt x="19" y="26"/>
                    <a:pt x="19" y="26"/>
                    <a:pt x="19" y="26"/>
                  </a:cubicBezTo>
                  <a:cubicBezTo>
                    <a:pt x="18" y="25"/>
                    <a:pt x="17" y="25"/>
                    <a:pt x="17" y="25"/>
                  </a:cubicBezTo>
                  <a:cubicBezTo>
                    <a:pt x="16" y="25"/>
                    <a:pt x="15" y="25"/>
                    <a:pt x="15" y="26"/>
                  </a:cubicBezTo>
                  <a:cubicBezTo>
                    <a:pt x="11" y="30"/>
                    <a:pt x="11" y="30"/>
                    <a:pt x="11" y="30"/>
                  </a:cubicBezTo>
                  <a:cubicBezTo>
                    <a:pt x="11" y="30"/>
                    <a:pt x="11" y="31"/>
                    <a:pt x="11" y="31"/>
                  </a:cubicBezTo>
                  <a:cubicBezTo>
                    <a:pt x="11" y="32"/>
                    <a:pt x="11" y="33"/>
                    <a:pt x="11" y="33"/>
                  </a:cubicBezTo>
                  <a:cubicBezTo>
                    <a:pt x="26" y="48"/>
                    <a:pt x="26" y="48"/>
                    <a:pt x="26" y="48"/>
                  </a:cubicBezTo>
                  <a:cubicBezTo>
                    <a:pt x="30" y="51"/>
                    <a:pt x="30" y="51"/>
                    <a:pt x="30" y="51"/>
                  </a:cubicBezTo>
                  <a:cubicBezTo>
                    <a:pt x="30" y="52"/>
                    <a:pt x="31" y="52"/>
                    <a:pt x="31" y="52"/>
                  </a:cubicBezTo>
                  <a:cubicBezTo>
                    <a:pt x="32" y="52"/>
                    <a:pt x="33" y="52"/>
                    <a:pt x="33" y="51"/>
                  </a:cubicBezTo>
                  <a:cubicBezTo>
                    <a:pt x="37" y="48"/>
                    <a:pt x="37" y="48"/>
                    <a:pt x="37" y="48"/>
                  </a:cubicBezTo>
                  <a:cubicBezTo>
                    <a:pt x="51" y="33"/>
                    <a:pt x="51" y="33"/>
                    <a:pt x="51" y="33"/>
                  </a:cubicBezTo>
                  <a:cubicBezTo>
                    <a:pt x="52" y="33"/>
                    <a:pt x="52" y="32"/>
                    <a:pt x="52" y="31"/>
                  </a:cubicBezTo>
                  <a:cubicBezTo>
                    <a:pt x="52" y="31"/>
                    <a:pt x="52" y="30"/>
                    <a:pt x="51" y="30"/>
                  </a:cubicBezTo>
                  <a:close/>
                </a:path>
              </a:pathLst>
            </a:custGeom>
            <a:solidFill>
              <a:schemeClr val="bg1"/>
            </a:solidFill>
            <a:ln w="9525">
              <a:noFill/>
              <a:round/>
            </a:ln>
          </p:spPr>
          <p:txBody>
            <a:bodyPr vert="horz" wrap="square" lIns="68564" tIns="34282" rIns="68564" bIns="34282" numCol="1" anchor="t" anchorCtr="0" compatLnSpc="1"/>
            <a:lstStyle/>
            <a:p>
              <a:endParaRPr lang="en-US" sz="1350">
                <a:cs typeface="+mn-ea"/>
              </a:endParaRPr>
            </a:p>
          </p:txBody>
        </p:sp>
      </p:grpSp>
      <p:grpSp>
        <p:nvGrpSpPr>
          <p:cNvPr id="34" name="Group 43"/>
          <p:cNvGrpSpPr/>
          <p:nvPr/>
        </p:nvGrpSpPr>
        <p:grpSpPr>
          <a:xfrm rot="16200000">
            <a:off x="4325253" y="3495727"/>
            <a:ext cx="295278" cy="295169"/>
            <a:chOff x="618873" y="1239440"/>
            <a:chExt cx="650476" cy="650470"/>
          </a:xfrm>
        </p:grpSpPr>
        <p:sp>
          <p:nvSpPr>
            <p:cNvPr id="35" name="Oval 113"/>
            <p:cNvSpPr/>
            <p:nvPr/>
          </p:nvSpPr>
          <p:spPr>
            <a:xfrm>
              <a:off x="618873" y="1239440"/>
              <a:ext cx="650476" cy="650470"/>
            </a:xfrm>
            <a:prstGeom prst="ellipse">
              <a:avLst/>
            </a:prstGeom>
            <a:solidFill>
              <a:schemeClr val="accent2"/>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1" dirty="0">
                <a:solidFill>
                  <a:schemeClr val="accent1"/>
                </a:solidFill>
                <a:cs typeface="+mn-ea"/>
              </a:endParaRPr>
            </a:p>
          </p:txBody>
        </p:sp>
        <p:sp>
          <p:nvSpPr>
            <p:cNvPr id="36" name="Freeform 38"/>
            <p:cNvSpPr>
              <a:spLocks noEditPoints="1"/>
            </p:cNvSpPr>
            <p:nvPr/>
          </p:nvSpPr>
          <p:spPr bwMode="auto">
            <a:xfrm rot="16200000">
              <a:off x="736069" y="1356633"/>
              <a:ext cx="416084" cy="416084"/>
            </a:xfrm>
            <a:custGeom>
              <a:avLst/>
              <a:gdLst/>
              <a:ahLst/>
              <a:cxnLst>
                <a:cxn ang="0">
                  <a:pos x="31" y="62"/>
                </a:cxn>
                <a:cxn ang="0">
                  <a:pos x="0" y="31"/>
                </a:cxn>
                <a:cxn ang="0">
                  <a:pos x="31" y="0"/>
                </a:cxn>
                <a:cxn ang="0">
                  <a:pos x="62" y="31"/>
                </a:cxn>
                <a:cxn ang="0">
                  <a:pos x="31" y="62"/>
                </a:cxn>
                <a:cxn ang="0">
                  <a:pos x="51" y="30"/>
                </a:cxn>
                <a:cxn ang="0">
                  <a:pos x="48" y="26"/>
                </a:cxn>
                <a:cxn ang="0">
                  <a:pos x="46" y="25"/>
                </a:cxn>
                <a:cxn ang="0">
                  <a:pos x="44" y="26"/>
                </a:cxn>
                <a:cxn ang="0">
                  <a:pos x="36" y="33"/>
                </a:cxn>
                <a:cxn ang="0">
                  <a:pos x="36" y="13"/>
                </a:cxn>
                <a:cxn ang="0">
                  <a:pos x="34" y="11"/>
                </a:cxn>
                <a:cxn ang="0">
                  <a:pos x="29" y="11"/>
                </a:cxn>
                <a:cxn ang="0">
                  <a:pos x="26" y="13"/>
                </a:cxn>
                <a:cxn ang="0">
                  <a:pos x="26" y="33"/>
                </a:cxn>
                <a:cxn ang="0">
                  <a:pos x="19" y="26"/>
                </a:cxn>
                <a:cxn ang="0">
                  <a:pos x="17" y="25"/>
                </a:cxn>
                <a:cxn ang="0">
                  <a:pos x="15" y="26"/>
                </a:cxn>
                <a:cxn ang="0">
                  <a:pos x="11" y="30"/>
                </a:cxn>
                <a:cxn ang="0">
                  <a:pos x="11" y="31"/>
                </a:cxn>
                <a:cxn ang="0">
                  <a:pos x="11" y="33"/>
                </a:cxn>
                <a:cxn ang="0">
                  <a:pos x="26" y="48"/>
                </a:cxn>
                <a:cxn ang="0">
                  <a:pos x="30" y="51"/>
                </a:cxn>
                <a:cxn ang="0">
                  <a:pos x="31" y="52"/>
                </a:cxn>
                <a:cxn ang="0">
                  <a:pos x="33" y="51"/>
                </a:cxn>
                <a:cxn ang="0">
                  <a:pos x="37" y="48"/>
                </a:cxn>
                <a:cxn ang="0">
                  <a:pos x="51" y="33"/>
                </a:cxn>
                <a:cxn ang="0">
                  <a:pos x="52" y="31"/>
                </a:cxn>
                <a:cxn ang="0">
                  <a:pos x="51" y="30"/>
                </a:cxn>
              </a:cxnLst>
              <a:rect l="0" t="0" r="r" b="b"/>
              <a:pathLst>
                <a:path w="62" h="62">
                  <a:moveTo>
                    <a:pt x="31" y="62"/>
                  </a:moveTo>
                  <a:cubicBezTo>
                    <a:pt x="14" y="62"/>
                    <a:pt x="0" y="48"/>
                    <a:pt x="0" y="31"/>
                  </a:cubicBezTo>
                  <a:cubicBezTo>
                    <a:pt x="0" y="14"/>
                    <a:pt x="14" y="0"/>
                    <a:pt x="31" y="0"/>
                  </a:cubicBezTo>
                  <a:cubicBezTo>
                    <a:pt x="48" y="0"/>
                    <a:pt x="62" y="14"/>
                    <a:pt x="62" y="31"/>
                  </a:cubicBezTo>
                  <a:cubicBezTo>
                    <a:pt x="62" y="48"/>
                    <a:pt x="48" y="62"/>
                    <a:pt x="31" y="62"/>
                  </a:cubicBezTo>
                  <a:close/>
                  <a:moveTo>
                    <a:pt x="51" y="30"/>
                  </a:moveTo>
                  <a:cubicBezTo>
                    <a:pt x="48" y="26"/>
                    <a:pt x="48" y="26"/>
                    <a:pt x="48" y="26"/>
                  </a:cubicBezTo>
                  <a:cubicBezTo>
                    <a:pt x="47" y="25"/>
                    <a:pt x="47" y="25"/>
                    <a:pt x="46" y="25"/>
                  </a:cubicBezTo>
                  <a:cubicBezTo>
                    <a:pt x="45" y="25"/>
                    <a:pt x="45" y="25"/>
                    <a:pt x="44" y="26"/>
                  </a:cubicBezTo>
                  <a:cubicBezTo>
                    <a:pt x="36" y="33"/>
                    <a:pt x="36" y="33"/>
                    <a:pt x="36" y="33"/>
                  </a:cubicBezTo>
                  <a:cubicBezTo>
                    <a:pt x="36" y="13"/>
                    <a:pt x="36" y="13"/>
                    <a:pt x="36" y="13"/>
                  </a:cubicBezTo>
                  <a:cubicBezTo>
                    <a:pt x="36" y="12"/>
                    <a:pt x="35" y="11"/>
                    <a:pt x="34" y="11"/>
                  </a:cubicBezTo>
                  <a:cubicBezTo>
                    <a:pt x="29" y="11"/>
                    <a:pt x="29" y="11"/>
                    <a:pt x="29" y="11"/>
                  </a:cubicBezTo>
                  <a:cubicBezTo>
                    <a:pt x="27" y="11"/>
                    <a:pt x="26" y="12"/>
                    <a:pt x="26" y="13"/>
                  </a:cubicBezTo>
                  <a:cubicBezTo>
                    <a:pt x="26" y="33"/>
                    <a:pt x="26" y="33"/>
                    <a:pt x="26" y="33"/>
                  </a:cubicBezTo>
                  <a:cubicBezTo>
                    <a:pt x="19" y="26"/>
                    <a:pt x="19" y="26"/>
                    <a:pt x="19" y="26"/>
                  </a:cubicBezTo>
                  <a:cubicBezTo>
                    <a:pt x="18" y="25"/>
                    <a:pt x="17" y="25"/>
                    <a:pt x="17" y="25"/>
                  </a:cubicBezTo>
                  <a:cubicBezTo>
                    <a:pt x="16" y="25"/>
                    <a:pt x="15" y="25"/>
                    <a:pt x="15" y="26"/>
                  </a:cubicBezTo>
                  <a:cubicBezTo>
                    <a:pt x="11" y="30"/>
                    <a:pt x="11" y="30"/>
                    <a:pt x="11" y="30"/>
                  </a:cubicBezTo>
                  <a:cubicBezTo>
                    <a:pt x="11" y="30"/>
                    <a:pt x="11" y="31"/>
                    <a:pt x="11" y="31"/>
                  </a:cubicBezTo>
                  <a:cubicBezTo>
                    <a:pt x="11" y="32"/>
                    <a:pt x="11" y="33"/>
                    <a:pt x="11" y="33"/>
                  </a:cubicBezTo>
                  <a:cubicBezTo>
                    <a:pt x="26" y="48"/>
                    <a:pt x="26" y="48"/>
                    <a:pt x="26" y="48"/>
                  </a:cubicBezTo>
                  <a:cubicBezTo>
                    <a:pt x="30" y="51"/>
                    <a:pt x="30" y="51"/>
                    <a:pt x="30" y="51"/>
                  </a:cubicBezTo>
                  <a:cubicBezTo>
                    <a:pt x="30" y="52"/>
                    <a:pt x="31" y="52"/>
                    <a:pt x="31" y="52"/>
                  </a:cubicBezTo>
                  <a:cubicBezTo>
                    <a:pt x="32" y="52"/>
                    <a:pt x="33" y="52"/>
                    <a:pt x="33" y="51"/>
                  </a:cubicBezTo>
                  <a:cubicBezTo>
                    <a:pt x="37" y="48"/>
                    <a:pt x="37" y="48"/>
                    <a:pt x="37" y="48"/>
                  </a:cubicBezTo>
                  <a:cubicBezTo>
                    <a:pt x="51" y="33"/>
                    <a:pt x="51" y="33"/>
                    <a:pt x="51" y="33"/>
                  </a:cubicBezTo>
                  <a:cubicBezTo>
                    <a:pt x="52" y="33"/>
                    <a:pt x="52" y="32"/>
                    <a:pt x="52" y="31"/>
                  </a:cubicBezTo>
                  <a:cubicBezTo>
                    <a:pt x="52" y="31"/>
                    <a:pt x="52" y="30"/>
                    <a:pt x="51" y="30"/>
                  </a:cubicBezTo>
                  <a:close/>
                </a:path>
              </a:pathLst>
            </a:custGeom>
            <a:solidFill>
              <a:schemeClr val="bg1"/>
            </a:solidFill>
            <a:ln w="9525">
              <a:noFill/>
              <a:round/>
            </a:ln>
          </p:spPr>
          <p:txBody>
            <a:bodyPr vert="horz" wrap="square" lIns="68564" tIns="34282" rIns="68564" bIns="34282" numCol="1" anchor="t" anchorCtr="0" compatLnSpc="1"/>
            <a:lstStyle/>
            <a:p>
              <a:endParaRPr lang="en-US" sz="1350">
                <a:cs typeface="+mn-ea"/>
              </a:endParaRPr>
            </a:p>
          </p:txBody>
        </p:sp>
      </p:grpSp>
      <p:grpSp>
        <p:nvGrpSpPr>
          <p:cNvPr id="37" name="Group 43"/>
          <p:cNvGrpSpPr/>
          <p:nvPr/>
        </p:nvGrpSpPr>
        <p:grpSpPr>
          <a:xfrm rot="16200000">
            <a:off x="4443405" y="2769778"/>
            <a:ext cx="295278" cy="295169"/>
            <a:chOff x="618873" y="1239440"/>
            <a:chExt cx="650476" cy="650470"/>
          </a:xfrm>
        </p:grpSpPr>
        <p:sp>
          <p:nvSpPr>
            <p:cNvPr id="38" name="Oval 116"/>
            <p:cNvSpPr/>
            <p:nvPr/>
          </p:nvSpPr>
          <p:spPr>
            <a:xfrm>
              <a:off x="618873" y="1239440"/>
              <a:ext cx="650476" cy="650470"/>
            </a:xfrm>
            <a:prstGeom prst="ellipse">
              <a:avLst/>
            </a:prstGeom>
            <a:solidFill>
              <a:schemeClr val="accent3"/>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1" dirty="0">
                <a:solidFill>
                  <a:schemeClr val="accent1"/>
                </a:solidFill>
                <a:cs typeface="+mn-ea"/>
              </a:endParaRPr>
            </a:p>
          </p:txBody>
        </p:sp>
        <p:sp>
          <p:nvSpPr>
            <p:cNvPr id="39" name="Freeform 38"/>
            <p:cNvSpPr>
              <a:spLocks noEditPoints="1"/>
            </p:cNvSpPr>
            <p:nvPr/>
          </p:nvSpPr>
          <p:spPr bwMode="auto">
            <a:xfrm rot="16200000">
              <a:off x="736069" y="1356633"/>
              <a:ext cx="416084" cy="416084"/>
            </a:xfrm>
            <a:custGeom>
              <a:avLst/>
              <a:gdLst/>
              <a:ahLst/>
              <a:cxnLst>
                <a:cxn ang="0">
                  <a:pos x="31" y="62"/>
                </a:cxn>
                <a:cxn ang="0">
                  <a:pos x="0" y="31"/>
                </a:cxn>
                <a:cxn ang="0">
                  <a:pos x="31" y="0"/>
                </a:cxn>
                <a:cxn ang="0">
                  <a:pos x="62" y="31"/>
                </a:cxn>
                <a:cxn ang="0">
                  <a:pos x="31" y="62"/>
                </a:cxn>
                <a:cxn ang="0">
                  <a:pos x="51" y="30"/>
                </a:cxn>
                <a:cxn ang="0">
                  <a:pos x="48" y="26"/>
                </a:cxn>
                <a:cxn ang="0">
                  <a:pos x="46" y="25"/>
                </a:cxn>
                <a:cxn ang="0">
                  <a:pos x="44" y="26"/>
                </a:cxn>
                <a:cxn ang="0">
                  <a:pos x="36" y="33"/>
                </a:cxn>
                <a:cxn ang="0">
                  <a:pos x="36" y="13"/>
                </a:cxn>
                <a:cxn ang="0">
                  <a:pos x="34" y="11"/>
                </a:cxn>
                <a:cxn ang="0">
                  <a:pos x="29" y="11"/>
                </a:cxn>
                <a:cxn ang="0">
                  <a:pos x="26" y="13"/>
                </a:cxn>
                <a:cxn ang="0">
                  <a:pos x="26" y="33"/>
                </a:cxn>
                <a:cxn ang="0">
                  <a:pos x="19" y="26"/>
                </a:cxn>
                <a:cxn ang="0">
                  <a:pos x="17" y="25"/>
                </a:cxn>
                <a:cxn ang="0">
                  <a:pos x="15" y="26"/>
                </a:cxn>
                <a:cxn ang="0">
                  <a:pos x="11" y="30"/>
                </a:cxn>
                <a:cxn ang="0">
                  <a:pos x="11" y="31"/>
                </a:cxn>
                <a:cxn ang="0">
                  <a:pos x="11" y="33"/>
                </a:cxn>
                <a:cxn ang="0">
                  <a:pos x="26" y="48"/>
                </a:cxn>
                <a:cxn ang="0">
                  <a:pos x="30" y="51"/>
                </a:cxn>
                <a:cxn ang="0">
                  <a:pos x="31" y="52"/>
                </a:cxn>
                <a:cxn ang="0">
                  <a:pos x="33" y="51"/>
                </a:cxn>
                <a:cxn ang="0">
                  <a:pos x="37" y="48"/>
                </a:cxn>
                <a:cxn ang="0">
                  <a:pos x="51" y="33"/>
                </a:cxn>
                <a:cxn ang="0">
                  <a:pos x="52" y="31"/>
                </a:cxn>
                <a:cxn ang="0">
                  <a:pos x="51" y="30"/>
                </a:cxn>
              </a:cxnLst>
              <a:rect l="0" t="0" r="r" b="b"/>
              <a:pathLst>
                <a:path w="62" h="62">
                  <a:moveTo>
                    <a:pt x="31" y="62"/>
                  </a:moveTo>
                  <a:cubicBezTo>
                    <a:pt x="14" y="62"/>
                    <a:pt x="0" y="48"/>
                    <a:pt x="0" y="31"/>
                  </a:cubicBezTo>
                  <a:cubicBezTo>
                    <a:pt x="0" y="14"/>
                    <a:pt x="14" y="0"/>
                    <a:pt x="31" y="0"/>
                  </a:cubicBezTo>
                  <a:cubicBezTo>
                    <a:pt x="48" y="0"/>
                    <a:pt x="62" y="14"/>
                    <a:pt x="62" y="31"/>
                  </a:cubicBezTo>
                  <a:cubicBezTo>
                    <a:pt x="62" y="48"/>
                    <a:pt x="48" y="62"/>
                    <a:pt x="31" y="62"/>
                  </a:cubicBezTo>
                  <a:close/>
                  <a:moveTo>
                    <a:pt x="51" y="30"/>
                  </a:moveTo>
                  <a:cubicBezTo>
                    <a:pt x="48" y="26"/>
                    <a:pt x="48" y="26"/>
                    <a:pt x="48" y="26"/>
                  </a:cubicBezTo>
                  <a:cubicBezTo>
                    <a:pt x="47" y="25"/>
                    <a:pt x="47" y="25"/>
                    <a:pt x="46" y="25"/>
                  </a:cubicBezTo>
                  <a:cubicBezTo>
                    <a:pt x="45" y="25"/>
                    <a:pt x="45" y="25"/>
                    <a:pt x="44" y="26"/>
                  </a:cubicBezTo>
                  <a:cubicBezTo>
                    <a:pt x="36" y="33"/>
                    <a:pt x="36" y="33"/>
                    <a:pt x="36" y="33"/>
                  </a:cubicBezTo>
                  <a:cubicBezTo>
                    <a:pt x="36" y="13"/>
                    <a:pt x="36" y="13"/>
                    <a:pt x="36" y="13"/>
                  </a:cubicBezTo>
                  <a:cubicBezTo>
                    <a:pt x="36" y="12"/>
                    <a:pt x="35" y="11"/>
                    <a:pt x="34" y="11"/>
                  </a:cubicBezTo>
                  <a:cubicBezTo>
                    <a:pt x="29" y="11"/>
                    <a:pt x="29" y="11"/>
                    <a:pt x="29" y="11"/>
                  </a:cubicBezTo>
                  <a:cubicBezTo>
                    <a:pt x="27" y="11"/>
                    <a:pt x="26" y="12"/>
                    <a:pt x="26" y="13"/>
                  </a:cubicBezTo>
                  <a:cubicBezTo>
                    <a:pt x="26" y="33"/>
                    <a:pt x="26" y="33"/>
                    <a:pt x="26" y="33"/>
                  </a:cubicBezTo>
                  <a:cubicBezTo>
                    <a:pt x="19" y="26"/>
                    <a:pt x="19" y="26"/>
                    <a:pt x="19" y="26"/>
                  </a:cubicBezTo>
                  <a:cubicBezTo>
                    <a:pt x="18" y="25"/>
                    <a:pt x="17" y="25"/>
                    <a:pt x="17" y="25"/>
                  </a:cubicBezTo>
                  <a:cubicBezTo>
                    <a:pt x="16" y="25"/>
                    <a:pt x="15" y="25"/>
                    <a:pt x="15" y="26"/>
                  </a:cubicBezTo>
                  <a:cubicBezTo>
                    <a:pt x="11" y="30"/>
                    <a:pt x="11" y="30"/>
                    <a:pt x="11" y="30"/>
                  </a:cubicBezTo>
                  <a:cubicBezTo>
                    <a:pt x="11" y="30"/>
                    <a:pt x="11" y="31"/>
                    <a:pt x="11" y="31"/>
                  </a:cubicBezTo>
                  <a:cubicBezTo>
                    <a:pt x="11" y="32"/>
                    <a:pt x="11" y="33"/>
                    <a:pt x="11" y="33"/>
                  </a:cubicBezTo>
                  <a:cubicBezTo>
                    <a:pt x="26" y="48"/>
                    <a:pt x="26" y="48"/>
                    <a:pt x="26" y="48"/>
                  </a:cubicBezTo>
                  <a:cubicBezTo>
                    <a:pt x="30" y="51"/>
                    <a:pt x="30" y="51"/>
                    <a:pt x="30" y="51"/>
                  </a:cubicBezTo>
                  <a:cubicBezTo>
                    <a:pt x="30" y="52"/>
                    <a:pt x="31" y="52"/>
                    <a:pt x="31" y="52"/>
                  </a:cubicBezTo>
                  <a:cubicBezTo>
                    <a:pt x="32" y="52"/>
                    <a:pt x="33" y="52"/>
                    <a:pt x="33" y="51"/>
                  </a:cubicBezTo>
                  <a:cubicBezTo>
                    <a:pt x="37" y="48"/>
                    <a:pt x="37" y="48"/>
                    <a:pt x="37" y="48"/>
                  </a:cubicBezTo>
                  <a:cubicBezTo>
                    <a:pt x="51" y="33"/>
                    <a:pt x="51" y="33"/>
                    <a:pt x="51" y="33"/>
                  </a:cubicBezTo>
                  <a:cubicBezTo>
                    <a:pt x="52" y="33"/>
                    <a:pt x="52" y="32"/>
                    <a:pt x="52" y="31"/>
                  </a:cubicBezTo>
                  <a:cubicBezTo>
                    <a:pt x="52" y="31"/>
                    <a:pt x="52" y="30"/>
                    <a:pt x="51" y="30"/>
                  </a:cubicBezTo>
                  <a:close/>
                </a:path>
              </a:pathLst>
            </a:custGeom>
            <a:solidFill>
              <a:schemeClr val="bg1"/>
            </a:solidFill>
            <a:ln w="9525">
              <a:noFill/>
              <a:round/>
            </a:ln>
          </p:spPr>
          <p:txBody>
            <a:bodyPr vert="horz" wrap="square" lIns="68564" tIns="34282" rIns="68564" bIns="34282" numCol="1" anchor="t" anchorCtr="0" compatLnSpc="1"/>
            <a:lstStyle/>
            <a:p>
              <a:endParaRPr lang="en-US" sz="1350">
                <a:cs typeface="+mn-ea"/>
              </a:endParaRPr>
            </a:p>
          </p:txBody>
        </p:sp>
      </p:grpSp>
      <p:grpSp>
        <p:nvGrpSpPr>
          <p:cNvPr id="40" name="Group 43"/>
          <p:cNvGrpSpPr/>
          <p:nvPr/>
        </p:nvGrpSpPr>
        <p:grpSpPr>
          <a:xfrm rot="16200000">
            <a:off x="4679064" y="3854287"/>
            <a:ext cx="295278" cy="295169"/>
            <a:chOff x="618873" y="1239440"/>
            <a:chExt cx="650476" cy="650470"/>
          </a:xfrm>
        </p:grpSpPr>
        <p:sp>
          <p:nvSpPr>
            <p:cNvPr id="41" name="Oval 122"/>
            <p:cNvSpPr/>
            <p:nvPr/>
          </p:nvSpPr>
          <p:spPr>
            <a:xfrm>
              <a:off x="618873" y="1239440"/>
              <a:ext cx="650476" cy="650470"/>
            </a:xfrm>
            <a:prstGeom prst="ellipse">
              <a:avLst/>
            </a:prstGeom>
            <a:solidFill>
              <a:schemeClr val="accent5"/>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1" dirty="0">
                <a:solidFill>
                  <a:schemeClr val="accent1"/>
                </a:solidFill>
                <a:cs typeface="+mn-ea"/>
              </a:endParaRPr>
            </a:p>
          </p:txBody>
        </p:sp>
        <p:sp>
          <p:nvSpPr>
            <p:cNvPr id="42" name="Freeform 38"/>
            <p:cNvSpPr>
              <a:spLocks noEditPoints="1"/>
            </p:cNvSpPr>
            <p:nvPr/>
          </p:nvSpPr>
          <p:spPr bwMode="auto">
            <a:xfrm rot="16200000">
              <a:off x="736069" y="1356633"/>
              <a:ext cx="416084" cy="416084"/>
            </a:xfrm>
            <a:custGeom>
              <a:avLst/>
              <a:gdLst/>
              <a:ahLst/>
              <a:cxnLst>
                <a:cxn ang="0">
                  <a:pos x="31" y="62"/>
                </a:cxn>
                <a:cxn ang="0">
                  <a:pos x="0" y="31"/>
                </a:cxn>
                <a:cxn ang="0">
                  <a:pos x="31" y="0"/>
                </a:cxn>
                <a:cxn ang="0">
                  <a:pos x="62" y="31"/>
                </a:cxn>
                <a:cxn ang="0">
                  <a:pos x="31" y="62"/>
                </a:cxn>
                <a:cxn ang="0">
                  <a:pos x="51" y="30"/>
                </a:cxn>
                <a:cxn ang="0">
                  <a:pos x="48" y="26"/>
                </a:cxn>
                <a:cxn ang="0">
                  <a:pos x="46" y="25"/>
                </a:cxn>
                <a:cxn ang="0">
                  <a:pos x="44" y="26"/>
                </a:cxn>
                <a:cxn ang="0">
                  <a:pos x="36" y="33"/>
                </a:cxn>
                <a:cxn ang="0">
                  <a:pos x="36" y="13"/>
                </a:cxn>
                <a:cxn ang="0">
                  <a:pos x="34" y="11"/>
                </a:cxn>
                <a:cxn ang="0">
                  <a:pos x="29" y="11"/>
                </a:cxn>
                <a:cxn ang="0">
                  <a:pos x="26" y="13"/>
                </a:cxn>
                <a:cxn ang="0">
                  <a:pos x="26" y="33"/>
                </a:cxn>
                <a:cxn ang="0">
                  <a:pos x="19" y="26"/>
                </a:cxn>
                <a:cxn ang="0">
                  <a:pos x="17" y="25"/>
                </a:cxn>
                <a:cxn ang="0">
                  <a:pos x="15" y="26"/>
                </a:cxn>
                <a:cxn ang="0">
                  <a:pos x="11" y="30"/>
                </a:cxn>
                <a:cxn ang="0">
                  <a:pos x="11" y="31"/>
                </a:cxn>
                <a:cxn ang="0">
                  <a:pos x="11" y="33"/>
                </a:cxn>
                <a:cxn ang="0">
                  <a:pos x="26" y="48"/>
                </a:cxn>
                <a:cxn ang="0">
                  <a:pos x="30" y="51"/>
                </a:cxn>
                <a:cxn ang="0">
                  <a:pos x="31" y="52"/>
                </a:cxn>
                <a:cxn ang="0">
                  <a:pos x="33" y="51"/>
                </a:cxn>
                <a:cxn ang="0">
                  <a:pos x="37" y="48"/>
                </a:cxn>
                <a:cxn ang="0">
                  <a:pos x="51" y="33"/>
                </a:cxn>
                <a:cxn ang="0">
                  <a:pos x="52" y="31"/>
                </a:cxn>
                <a:cxn ang="0">
                  <a:pos x="51" y="30"/>
                </a:cxn>
              </a:cxnLst>
              <a:rect l="0" t="0" r="r" b="b"/>
              <a:pathLst>
                <a:path w="62" h="62">
                  <a:moveTo>
                    <a:pt x="31" y="62"/>
                  </a:moveTo>
                  <a:cubicBezTo>
                    <a:pt x="14" y="62"/>
                    <a:pt x="0" y="48"/>
                    <a:pt x="0" y="31"/>
                  </a:cubicBezTo>
                  <a:cubicBezTo>
                    <a:pt x="0" y="14"/>
                    <a:pt x="14" y="0"/>
                    <a:pt x="31" y="0"/>
                  </a:cubicBezTo>
                  <a:cubicBezTo>
                    <a:pt x="48" y="0"/>
                    <a:pt x="62" y="14"/>
                    <a:pt x="62" y="31"/>
                  </a:cubicBezTo>
                  <a:cubicBezTo>
                    <a:pt x="62" y="48"/>
                    <a:pt x="48" y="62"/>
                    <a:pt x="31" y="62"/>
                  </a:cubicBezTo>
                  <a:close/>
                  <a:moveTo>
                    <a:pt x="51" y="30"/>
                  </a:moveTo>
                  <a:cubicBezTo>
                    <a:pt x="48" y="26"/>
                    <a:pt x="48" y="26"/>
                    <a:pt x="48" y="26"/>
                  </a:cubicBezTo>
                  <a:cubicBezTo>
                    <a:pt x="47" y="25"/>
                    <a:pt x="47" y="25"/>
                    <a:pt x="46" y="25"/>
                  </a:cubicBezTo>
                  <a:cubicBezTo>
                    <a:pt x="45" y="25"/>
                    <a:pt x="45" y="25"/>
                    <a:pt x="44" y="26"/>
                  </a:cubicBezTo>
                  <a:cubicBezTo>
                    <a:pt x="36" y="33"/>
                    <a:pt x="36" y="33"/>
                    <a:pt x="36" y="33"/>
                  </a:cubicBezTo>
                  <a:cubicBezTo>
                    <a:pt x="36" y="13"/>
                    <a:pt x="36" y="13"/>
                    <a:pt x="36" y="13"/>
                  </a:cubicBezTo>
                  <a:cubicBezTo>
                    <a:pt x="36" y="12"/>
                    <a:pt x="35" y="11"/>
                    <a:pt x="34" y="11"/>
                  </a:cubicBezTo>
                  <a:cubicBezTo>
                    <a:pt x="29" y="11"/>
                    <a:pt x="29" y="11"/>
                    <a:pt x="29" y="11"/>
                  </a:cubicBezTo>
                  <a:cubicBezTo>
                    <a:pt x="27" y="11"/>
                    <a:pt x="26" y="12"/>
                    <a:pt x="26" y="13"/>
                  </a:cubicBezTo>
                  <a:cubicBezTo>
                    <a:pt x="26" y="33"/>
                    <a:pt x="26" y="33"/>
                    <a:pt x="26" y="33"/>
                  </a:cubicBezTo>
                  <a:cubicBezTo>
                    <a:pt x="19" y="26"/>
                    <a:pt x="19" y="26"/>
                    <a:pt x="19" y="26"/>
                  </a:cubicBezTo>
                  <a:cubicBezTo>
                    <a:pt x="18" y="25"/>
                    <a:pt x="17" y="25"/>
                    <a:pt x="17" y="25"/>
                  </a:cubicBezTo>
                  <a:cubicBezTo>
                    <a:pt x="16" y="25"/>
                    <a:pt x="15" y="25"/>
                    <a:pt x="15" y="26"/>
                  </a:cubicBezTo>
                  <a:cubicBezTo>
                    <a:pt x="11" y="30"/>
                    <a:pt x="11" y="30"/>
                    <a:pt x="11" y="30"/>
                  </a:cubicBezTo>
                  <a:cubicBezTo>
                    <a:pt x="11" y="30"/>
                    <a:pt x="11" y="31"/>
                    <a:pt x="11" y="31"/>
                  </a:cubicBezTo>
                  <a:cubicBezTo>
                    <a:pt x="11" y="32"/>
                    <a:pt x="11" y="33"/>
                    <a:pt x="11" y="33"/>
                  </a:cubicBezTo>
                  <a:cubicBezTo>
                    <a:pt x="26" y="48"/>
                    <a:pt x="26" y="48"/>
                    <a:pt x="26" y="48"/>
                  </a:cubicBezTo>
                  <a:cubicBezTo>
                    <a:pt x="30" y="51"/>
                    <a:pt x="30" y="51"/>
                    <a:pt x="30" y="51"/>
                  </a:cubicBezTo>
                  <a:cubicBezTo>
                    <a:pt x="30" y="52"/>
                    <a:pt x="31" y="52"/>
                    <a:pt x="31" y="52"/>
                  </a:cubicBezTo>
                  <a:cubicBezTo>
                    <a:pt x="32" y="52"/>
                    <a:pt x="33" y="52"/>
                    <a:pt x="33" y="51"/>
                  </a:cubicBezTo>
                  <a:cubicBezTo>
                    <a:pt x="37" y="48"/>
                    <a:pt x="37" y="48"/>
                    <a:pt x="37" y="48"/>
                  </a:cubicBezTo>
                  <a:cubicBezTo>
                    <a:pt x="51" y="33"/>
                    <a:pt x="51" y="33"/>
                    <a:pt x="51" y="33"/>
                  </a:cubicBezTo>
                  <a:cubicBezTo>
                    <a:pt x="52" y="33"/>
                    <a:pt x="52" y="32"/>
                    <a:pt x="52" y="31"/>
                  </a:cubicBezTo>
                  <a:cubicBezTo>
                    <a:pt x="52" y="31"/>
                    <a:pt x="52" y="30"/>
                    <a:pt x="51" y="30"/>
                  </a:cubicBezTo>
                  <a:close/>
                </a:path>
              </a:pathLst>
            </a:custGeom>
            <a:solidFill>
              <a:schemeClr val="bg1"/>
            </a:solidFill>
            <a:ln w="9525">
              <a:noFill/>
              <a:round/>
            </a:ln>
          </p:spPr>
          <p:txBody>
            <a:bodyPr vert="horz" wrap="square" lIns="68564" tIns="34282" rIns="68564" bIns="34282" numCol="1" anchor="t" anchorCtr="0" compatLnSpc="1"/>
            <a:lstStyle/>
            <a:p>
              <a:endParaRPr lang="en-US" sz="1350">
                <a:cs typeface="+mn-ea"/>
              </a:endParaRPr>
            </a:p>
          </p:txBody>
        </p:sp>
      </p:grpSp>
      <p:grpSp>
        <p:nvGrpSpPr>
          <p:cNvPr id="43" name="Group 43"/>
          <p:cNvGrpSpPr/>
          <p:nvPr/>
        </p:nvGrpSpPr>
        <p:grpSpPr>
          <a:xfrm rot="16200000">
            <a:off x="4563061" y="3200449"/>
            <a:ext cx="295278" cy="295169"/>
            <a:chOff x="618873" y="1239440"/>
            <a:chExt cx="650476" cy="650470"/>
          </a:xfrm>
        </p:grpSpPr>
        <p:sp>
          <p:nvSpPr>
            <p:cNvPr id="44" name="Oval 125"/>
            <p:cNvSpPr/>
            <p:nvPr/>
          </p:nvSpPr>
          <p:spPr>
            <a:xfrm>
              <a:off x="618873" y="1239440"/>
              <a:ext cx="650476" cy="650470"/>
            </a:xfrm>
            <a:prstGeom prst="ellipse">
              <a:avLst/>
            </a:prstGeom>
            <a:solidFill>
              <a:schemeClr val="accent4"/>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1" dirty="0">
                <a:solidFill>
                  <a:schemeClr val="accent1"/>
                </a:solidFill>
                <a:cs typeface="+mn-ea"/>
              </a:endParaRPr>
            </a:p>
          </p:txBody>
        </p:sp>
        <p:sp>
          <p:nvSpPr>
            <p:cNvPr id="45" name="Freeform 38"/>
            <p:cNvSpPr>
              <a:spLocks noEditPoints="1"/>
            </p:cNvSpPr>
            <p:nvPr/>
          </p:nvSpPr>
          <p:spPr bwMode="auto">
            <a:xfrm rot="16200000">
              <a:off x="736069" y="1356633"/>
              <a:ext cx="416084" cy="416084"/>
            </a:xfrm>
            <a:custGeom>
              <a:avLst/>
              <a:gdLst/>
              <a:ahLst/>
              <a:cxnLst>
                <a:cxn ang="0">
                  <a:pos x="31" y="62"/>
                </a:cxn>
                <a:cxn ang="0">
                  <a:pos x="0" y="31"/>
                </a:cxn>
                <a:cxn ang="0">
                  <a:pos x="31" y="0"/>
                </a:cxn>
                <a:cxn ang="0">
                  <a:pos x="62" y="31"/>
                </a:cxn>
                <a:cxn ang="0">
                  <a:pos x="31" y="62"/>
                </a:cxn>
                <a:cxn ang="0">
                  <a:pos x="51" y="30"/>
                </a:cxn>
                <a:cxn ang="0">
                  <a:pos x="48" y="26"/>
                </a:cxn>
                <a:cxn ang="0">
                  <a:pos x="46" y="25"/>
                </a:cxn>
                <a:cxn ang="0">
                  <a:pos x="44" y="26"/>
                </a:cxn>
                <a:cxn ang="0">
                  <a:pos x="36" y="33"/>
                </a:cxn>
                <a:cxn ang="0">
                  <a:pos x="36" y="13"/>
                </a:cxn>
                <a:cxn ang="0">
                  <a:pos x="34" y="11"/>
                </a:cxn>
                <a:cxn ang="0">
                  <a:pos x="29" y="11"/>
                </a:cxn>
                <a:cxn ang="0">
                  <a:pos x="26" y="13"/>
                </a:cxn>
                <a:cxn ang="0">
                  <a:pos x="26" y="33"/>
                </a:cxn>
                <a:cxn ang="0">
                  <a:pos x="19" y="26"/>
                </a:cxn>
                <a:cxn ang="0">
                  <a:pos x="17" y="25"/>
                </a:cxn>
                <a:cxn ang="0">
                  <a:pos x="15" y="26"/>
                </a:cxn>
                <a:cxn ang="0">
                  <a:pos x="11" y="30"/>
                </a:cxn>
                <a:cxn ang="0">
                  <a:pos x="11" y="31"/>
                </a:cxn>
                <a:cxn ang="0">
                  <a:pos x="11" y="33"/>
                </a:cxn>
                <a:cxn ang="0">
                  <a:pos x="26" y="48"/>
                </a:cxn>
                <a:cxn ang="0">
                  <a:pos x="30" y="51"/>
                </a:cxn>
                <a:cxn ang="0">
                  <a:pos x="31" y="52"/>
                </a:cxn>
                <a:cxn ang="0">
                  <a:pos x="33" y="51"/>
                </a:cxn>
                <a:cxn ang="0">
                  <a:pos x="37" y="48"/>
                </a:cxn>
                <a:cxn ang="0">
                  <a:pos x="51" y="33"/>
                </a:cxn>
                <a:cxn ang="0">
                  <a:pos x="52" y="31"/>
                </a:cxn>
                <a:cxn ang="0">
                  <a:pos x="51" y="30"/>
                </a:cxn>
              </a:cxnLst>
              <a:rect l="0" t="0" r="r" b="b"/>
              <a:pathLst>
                <a:path w="62" h="62">
                  <a:moveTo>
                    <a:pt x="31" y="62"/>
                  </a:moveTo>
                  <a:cubicBezTo>
                    <a:pt x="14" y="62"/>
                    <a:pt x="0" y="48"/>
                    <a:pt x="0" y="31"/>
                  </a:cubicBezTo>
                  <a:cubicBezTo>
                    <a:pt x="0" y="14"/>
                    <a:pt x="14" y="0"/>
                    <a:pt x="31" y="0"/>
                  </a:cubicBezTo>
                  <a:cubicBezTo>
                    <a:pt x="48" y="0"/>
                    <a:pt x="62" y="14"/>
                    <a:pt x="62" y="31"/>
                  </a:cubicBezTo>
                  <a:cubicBezTo>
                    <a:pt x="62" y="48"/>
                    <a:pt x="48" y="62"/>
                    <a:pt x="31" y="62"/>
                  </a:cubicBezTo>
                  <a:close/>
                  <a:moveTo>
                    <a:pt x="51" y="30"/>
                  </a:moveTo>
                  <a:cubicBezTo>
                    <a:pt x="48" y="26"/>
                    <a:pt x="48" y="26"/>
                    <a:pt x="48" y="26"/>
                  </a:cubicBezTo>
                  <a:cubicBezTo>
                    <a:pt x="47" y="25"/>
                    <a:pt x="47" y="25"/>
                    <a:pt x="46" y="25"/>
                  </a:cubicBezTo>
                  <a:cubicBezTo>
                    <a:pt x="45" y="25"/>
                    <a:pt x="45" y="25"/>
                    <a:pt x="44" y="26"/>
                  </a:cubicBezTo>
                  <a:cubicBezTo>
                    <a:pt x="36" y="33"/>
                    <a:pt x="36" y="33"/>
                    <a:pt x="36" y="33"/>
                  </a:cubicBezTo>
                  <a:cubicBezTo>
                    <a:pt x="36" y="13"/>
                    <a:pt x="36" y="13"/>
                    <a:pt x="36" y="13"/>
                  </a:cubicBezTo>
                  <a:cubicBezTo>
                    <a:pt x="36" y="12"/>
                    <a:pt x="35" y="11"/>
                    <a:pt x="34" y="11"/>
                  </a:cubicBezTo>
                  <a:cubicBezTo>
                    <a:pt x="29" y="11"/>
                    <a:pt x="29" y="11"/>
                    <a:pt x="29" y="11"/>
                  </a:cubicBezTo>
                  <a:cubicBezTo>
                    <a:pt x="27" y="11"/>
                    <a:pt x="26" y="12"/>
                    <a:pt x="26" y="13"/>
                  </a:cubicBezTo>
                  <a:cubicBezTo>
                    <a:pt x="26" y="33"/>
                    <a:pt x="26" y="33"/>
                    <a:pt x="26" y="33"/>
                  </a:cubicBezTo>
                  <a:cubicBezTo>
                    <a:pt x="19" y="26"/>
                    <a:pt x="19" y="26"/>
                    <a:pt x="19" y="26"/>
                  </a:cubicBezTo>
                  <a:cubicBezTo>
                    <a:pt x="18" y="25"/>
                    <a:pt x="17" y="25"/>
                    <a:pt x="17" y="25"/>
                  </a:cubicBezTo>
                  <a:cubicBezTo>
                    <a:pt x="16" y="25"/>
                    <a:pt x="15" y="25"/>
                    <a:pt x="15" y="26"/>
                  </a:cubicBezTo>
                  <a:cubicBezTo>
                    <a:pt x="11" y="30"/>
                    <a:pt x="11" y="30"/>
                    <a:pt x="11" y="30"/>
                  </a:cubicBezTo>
                  <a:cubicBezTo>
                    <a:pt x="11" y="30"/>
                    <a:pt x="11" y="31"/>
                    <a:pt x="11" y="31"/>
                  </a:cubicBezTo>
                  <a:cubicBezTo>
                    <a:pt x="11" y="32"/>
                    <a:pt x="11" y="33"/>
                    <a:pt x="11" y="33"/>
                  </a:cubicBezTo>
                  <a:cubicBezTo>
                    <a:pt x="26" y="48"/>
                    <a:pt x="26" y="48"/>
                    <a:pt x="26" y="48"/>
                  </a:cubicBezTo>
                  <a:cubicBezTo>
                    <a:pt x="30" y="51"/>
                    <a:pt x="30" y="51"/>
                    <a:pt x="30" y="51"/>
                  </a:cubicBezTo>
                  <a:cubicBezTo>
                    <a:pt x="30" y="52"/>
                    <a:pt x="31" y="52"/>
                    <a:pt x="31" y="52"/>
                  </a:cubicBezTo>
                  <a:cubicBezTo>
                    <a:pt x="32" y="52"/>
                    <a:pt x="33" y="52"/>
                    <a:pt x="33" y="51"/>
                  </a:cubicBezTo>
                  <a:cubicBezTo>
                    <a:pt x="37" y="48"/>
                    <a:pt x="37" y="48"/>
                    <a:pt x="37" y="48"/>
                  </a:cubicBezTo>
                  <a:cubicBezTo>
                    <a:pt x="51" y="33"/>
                    <a:pt x="51" y="33"/>
                    <a:pt x="51" y="33"/>
                  </a:cubicBezTo>
                  <a:cubicBezTo>
                    <a:pt x="52" y="33"/>
                    <a:pt x="52" y="32"/>
                    <a:pt x="52" y="31"/>
                  </a:cubicBezTo>
                  <a:cubicBezTo>
                    <a:pt x="52" y="31"/>
                    <a:pt x="52" y="30"/>
                    <a:pt x="51" y="30"/>
                  </a:cubicBezTo>
                  <a:close/>
                </a:path>
              </a:pathLst>
            </a:custGeom>
            <a:solidFill>
              <a:schemeClr val="bg1"/>
            </a:solidFill>
            <a:ln w="9525">
              <a:noFill/>
              <a:round/>
            </a:ln>
          </p:spPr>
          <p:txBody>
            <a:bodyPr vert="horz" wrap="square" lIns="68564" tIns="34282" rIns="68564" bIns="34282" numCol="1" anchor="t" anchorCtr="0" compatLnSpc="1"/>
            <a:lstStyle/>
            <a:p>
              <a:endParaRPr lang="en-US" sz="1350">
                <a:cs typeface="+mn-ea"/>
              </a:endParaRPr>
            </a:p>
          </p:txBody>
        </p:sp>
      </p:grpSp>
      <p:grpSp>
        <p:nvGrpSpPr>
          <p:cNvPr id="50" name="组合 49"/>
          <p:cNvGrpSpPr/>
          <p:nvPr/>
        </p:nvGrpSpPr>
        <p:grpSpPr>
          <a:xfrm>
            <a:off x="1364736" y="2790744"/>
            <a:ext cx="2216571" cy="853658"/>
            <a:chOff x="8514377" y="1784643"/>
            <a:chExt cx="3125445" cy="1138474"/>
          </a:xfrm>
        </p:grpSpPr>
        <p:sp>
          <p:nvSpPr>
            <p:cNvPr id="51" name="TextBox 57"/>
            <p:cNvSpPr>
              <a:spLocks noChangeArrowheads="1"/>
            </p:cNvSpPr>
            <p:nvPr/>
          </p:nvSpPr>
          <p:spPr bwMode="auto">
            <a:xfrm>
              <a:off x="8514377" y="2216691"/>
              <a:ext cx="3125445" cy="706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lnSpc>
                  <a:spcPts val="1400"/>
                </a:lnSpc>
              </a:pPr>
              <a:r>
                <a:rPr lang="en-US" altLang="zh-CN" sz="1050" dirty="0">
                  <a:solidFill>
                    <a:prstClr val="black">
                      <a:lumMod val="75000"/>
                    </a:prstClr>
                  </a:solidFill>
                  <a:latin typeface="+mn-ea"/>
                  <a:cs typeface="+mn-ea"/>
                </a:rPr>
                <a:t>Vue3+element-ui</a:t>
              </a:r>
            </a:p>
            <a:p>
              <a:pPr algn="ctr">
                <a:lnSpc>
                  <a:spcPts val="1400"/>
                </a:lnSpc>
              </a:pPr>
              <a:r>
                <a:rPr lang="zh-CN" altLang="en-US" sz="1050" dirty="0">
                  <a:solidFill>
                    <a:prstClr val="black">
                      <a:lumMod val="75000"/>
                    </a:prstClr>
                  </a:solidFill>
                  <a:latin typeface="+mn-ea"/>
                  <a:cs typeface="+mn-ea"/>
                  <a:sym typeface="微软雅黑" panose="020B0503020204020204" pitchFamily="34" charset="-122"/>
                </a:rPr>
                <a:t>组件化快速开发</a:t>
              </a:r>
              <a:endParaRPr lang="en-US" altLang="zh-CN" sz="1050" dirty="0">
                <a:solidFill>
                  <a:prstClr val="black">
                    <a:lumMod val="75000"/>
                  </a:prstClr>
                </a:solidFill>
                <a:latin typeface="+mn-ea"/>
                <a:cs typeface="+mn-ea"/>
                <a:sym typeface="微软雅黑" panose="020B0503020204020204" pitchFamily="34" charset="-122"/>
              </a:endParaRPr>
            </a:p>
            <a:p>
              <a:pPr algn="ctr">
                <a:lnSpc>
                  <a:spcPts val="1400"/>
                </a:lnSpc>
              </a:pPr>
              <a:r>
                <a:rPr lang="zh-CN" altLang="en-US" sz="1050" dirty="0">
                  <a:solidFill>
                    <a:prstClr val="black">
                      <a:lumMod val="75000"/>
                    </a:prstClr>
                  </a:solidFill>
                  <a:latin typeface="+mn-ea"/>
                  <a:cs typeface="+mn-ea"/>
                  <a:sym typeface="微软雅黑" panose="020B0503020204020204" pitchFamily="34" charset="-122"/>
                </a:rPr>
                <a:t>遵循</a:t>
              </a:r>
              <a:r>
                <a:rPr lang="en-US" altLang="zh-CN" sz="1050" dirty="0">
                  <a:solidFill>
                    <a:prstClr val="black">
                      <a:lumMod val="75000"/>
                    </a:prstClr>
                  </a:solidFill>
                  <a:latin typeface="+mn-ea"/>
                  <a:cs typeface="+mn-ea"/>
                  <a:sym typeface="微软雅黑" panose="020B0503020204020204" pitchFamily="34" charset="-122"/>
                </a:rPr>
                <a:t>HTML</a:t>
              </a:r>
              <a:r>
                <a:rPr lang="zh-CN" altLang="en-US" sz="1050" dirty="0">
                  <a:solidFill>
                    <a:prstClr val="black">
                      <a:lumMod val="75000"/>
                    </a:prstClr>
                  </a:solidFill>
                  <a:latin typeface="+mn-ea"/>
                  <a:cs typeface="+mn-ea"/>
                  <a:sym typeface="微软雅黑" panose="020B0503020204020204" pitchFamily="34" charset="-122"/>
                </a:rPr>
                <a:t>解析</a:t>
              </a:r>
              <a:endParaRPr lang="en-US" altLang="zh-CN" sz="900" dirty="0">
                <a:solidFill>
                  <a:schemeClr val="tx1">
                    <a:lumMod val="75000"/>
                    <a:lumOff val="25000"/>
                  </a:schemeClr>
                </a:solidFill>
                <a:latin typeface="+mn-ea"/>
                <a:cs typeface="+mn-ea"/>
                <a:sym typeface="微软雅黑" panose="020B0503020204020204" pitchFamily="34" charset="-122"/>
              </a:endParaRPr>
            </a:p>
          </p:txBody>
        </p:sp>
        <p:sp>
          <p:nvSpPr>
            <p:cNvPr id="52" name="TextBox 58"/>
            <p:cNvSpPr>
              <a:spLocks noChangeArrowheads="1"/>
            </p:cNvSpPr>
            <p:nvPr/>
          </p:nvSpPr>
          <p:spPr bwMode="auto">
            <a:xfrm>
              <a:off x="9179669" y="1784643"/>
              <a:ext cx="1926439" cy="277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r>
                <a:rPr lang="en-US" altLang="zh-CN" sz="1350" b="1" dirty="0">
                  <a:solidFill>
                    <a:schemeClr val="tx1">
                      <a:lumMod val="50000"/>
                    </a:schemeClr>
                  </a:solidFill>
                  <a:latin typeface="+mn-ea"/>
                  <a:cs typeface="+mn-ea"/>
                  <a:sym typeface="微软雅黑" panose="020B0503020204020204" pitchFamily="34" charset="-122"/>
                </a:rPr>
                <a:t>01 </a:t>
              </a:r>
              <a:r>
                <a:rPr lang="zh-CN" altLang="en-US" sz="1350" b="1" dirty="0">
                  <a:solidFill>
                    <a:schemeClr val="tx1">
                      <a:lumMod val="50000"/>
                    </a:schemeClr>
                  </a:solidFill>
                  <a:latin typeface="+mn-ea"/>
                  <a:cs typeface="+mn-ea"/>
                  <a:sym typeface="微软雅黑" panose="020B0503020204020204" pitchFamily="34" charset="-122"/>
                </a:rPr>
                <a:t>前端技术</a:t>
              </a:r>
            </a:p>
          </p:txBody>
        </p:sp>
        <p:cxnSp>
          <p:nvCxnSpPr>
            <p:cNvPr id="53" name="直接连接符 52"/>
            <p:cNvCxnSpPr/>
            <p:nvPr/>
          </p:nvCxnSpPr>
          <p:spPr>
            <a:xfrm>
              <a:off x="8990492" y="2133650"/>
              <a:ext cx="2217282" cy="0"/>
            </a:xfrm>
            <a:prstGeom prst="line">
              <a:avLst/>
            </a:prstGeom>
            <a:ln>
              <a:solidFill>
                <a:schemeClr val="tx1">
                  <a:lumMod val="85000"/>
                  <a:lumOff val="15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54" name="组合 53"/>
          <p:cNvGrpSpPr/>
          <p:nvPr/>
        </p:nvGrpSpPr>
        <p:grpSpPr>
          <a:xfrm>
            <a:off x="196079" y="1437886"/>
            <a:ext cx="2028180" cy="1056578"/>
            <a:chOff x="8514377" y="1784643"/>
            <a:chExt cx="3125445" cy="1294870"/>
          </a:xfrm>
        </p:grpSpPr>
        <p:sp>
          <p:nvSpPr>
            <p:cNvPr id="55" name="TextBox 57"/>
            <p:cNvSpPr>
              <a:spLocks noChangeArrowheads="1"/>
            </p:cNvSpPr>
            <p:nvPr/>
          </p:nvSpPr>
          <p:spPr bwMode="auto">
            <a:xfrm>
              <a:off x="8514377" y="2216691"/>
              <a:ext cx="3125445" cy="8628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lnSpc>
                  <a:spcPts val="1400"/>
                </a:lnSpc>
              </a:pPr>
              <a:r>
                <a:rPr lang="en-US" altLang="zh-CN" sz="1050" dirty="0" err="1">
                  <a:solidFill>
                    <a:prstClr val="black">
                      <a:lumMod val="75000"/>
                    </a:prstClr>
                  </a:solidFill>
                  <a:latin typeface="+mn-ea"/>
                  <a:cs typeface="+mn-ea"/>
                </a:rPr>
                <a:t>Django+Django</a:t>
              </a:r>
              <a:r>
                <a:rPr lang="en-US" altLang="zh-CN" sz="1050" dirty="0">
                  <a:solidFill>
                    <a:prstClr val="black">
                      <a:lumMod val="75000"/>
                    </a:prstClr>
                  </a:solidFill>
                  <a:latin typeface="+mn-ea"/>
                  <a:cs typeface="+mn-ea"/>
                </a:rPr>
                <a:t> REST Framework</a:t>
              </a:r>
            </a:p>
            <a:p>
              <a:pPr algn="ctr">
                <a:lnSpc>
                  <a:spcPts val="1400"/>
                </a:lnSpc>
              </a:pPr>
              <a:r>
                <a:rPr lang="zh-CN" altLang="en-US" sz="1050" dirty="0">
                  <a:latin typeface="+mn-ea"/>
                  <a:cs typeface="+mn-ea"/>
                  <a:sym typeface="微软雅黑" panose="020B0503020204020204" pitchFamily="34" charset="-122"/>
                </a:rPr>
                <a:t>封装类多</a:t>
              </a:r>
              <a:endParaRPr lang="en-US" altLang="zh-CN" sz="1050" dirty="0">
                <a:latin typeface="+mn-ea"/>
                <a:cs typeface="+mn-ea"/>
                <a:sym typeface="微软雅黑" panose="020B0503020204020204" pitchFamily="34" charset="-122"/>
              </a:endParaRPr>
            </a:p>
            <a:p>
              <a:pPr algn="ctr">
                <a:lnSpc>
                  <a:spcPts val="1400"/>
                </a:lnSpc>
              </a:pPr>
              <a:r>
                <a:rPr lang="zh-CN" altLang="en-US" sz="1050" dirty="0">
                  <a:latin typeface="+mn-ea"/>
                  <a:cs typeface="+mn-ea"/>
                  <a:sym typeface="微软雅黑" panose="020B0503020204020204" pitchFamily="34" charset="-122"/>
                </a:rPr>
                <a:t>框架丰富</a:t>
              </a:r>
              <a:endParaRPr lang="en-US" altLang="zh-CN" sz="1050" dirty="0">
                <a:latin typeface="+mn-ea"/>
                <a:cs typeface="+mn-ea"/>
                <a:sym typeface="微软雅黑" panose="020B0503020204020204" pitchFamily="34" charset="-122"/>
              </a:endParaRPr>
            </a:p>
            <a:p>
              <a:pPr algn="ctr">
                <a:lnSpc>
                  <a:spcPts val="1400"/>
                </a:lnSpc>
              </a:pPr>
              <a:r>
                <a:rPr lang="zh-CN" altLang="en-US" sz="1050" dirty="0">
                  <a:latin typeface="+mn-ea"/>
                  <a:cs typeface="+mn-ea"/>
                  <a:sym typeface="微软雅黑" panose="020B0503020204020204" pitchFamily="34" charset="-122"/>
                </a:rPr>
                <a:t>符合</a:t>
              </a:r>
              <a:r>
                <a:rPr lang="en-US" altLang="zh-CN" sz="1050" dirty="0">
                  <a:latin typeface="+mn-ea"/>
                  <a:cs typeface="+mn-ea"/>
                  <a:sym typeface="微软雅黑" panose="020B0503020204020204" pitchFamily="34" charset="-122"/>
                </a:rPr>
                <a:t>REST</a:t>
              </a:r>
              <a:r>
                <a:rPr lang="zh-CN" altLang="en-US" sz="1050" dirty="0">
                  <a:latin typeface="+mn-ea"/>
                  <a:cs typeface="+mn-ea"/>
                  <a:sym typeface="微软雅黑" panose="020B0503020204020204" pitchFamily="34" charset="-122"/>
                </a:rPr>
                <a:t>规范</a:t>
              </a:r>
              <a:endParaRPr lang="en-US" altLang="zh-CN" sz="1050" dirty="0">
                <a:latin typeface="+mn-ea"/>
                <a:cs typeface="+mn-ea"/>
                <a:sym typeface="微软雅黑" panose="020B0503020204020204" pitchFamily="34" charset="-122"/>
              </a:endParaRPr>
            </a:p>
          </p:txBody>
        </p:sp>
        <p:sp>
          <p:nvSpPr>
            <p:cNvPr id="56" name="TextBox 58"/>
            <p:cNvSpPr>
              <a:spLocks noChangeArrowheads="1"/>
            </p:cNvSpPr>
            <p:nvPr/>
          </p:nvSpPr>
          <p:spPr bwMode="auto">
            <a:xfrm>
              <a:off x="9094550" y="1784643"/>
              <a:ext cx="2545272" cy="277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r>
                <a:rPr lang="en-US" altLang="zh-CN" sz="1350" b="1" dirty="0">
                  <a:solidFill>
                    <a:schemeClr val="tx1">
                      <a:lumMod val="50000"/>
                    </a:schemeClr>
                  </a:solidFill>
                  <a:latin typeface="+mn-ea"/>
                  <a:cs typeface="+mn-ea"/>
                  <a:sym typeface="微软雅黑" panose="020B0503020204020204" pitchFamily="34" charset="-122"/>
                </a:rPr>
                <a:t>02 </a:t>
              </a:r>
              <a:r>
                <a:rPr lang="zh-CN" altLang="en-US" sz="1350" b="1" dirty="0">
                  <a:solidFill>
                    <a:schemeClr val="tx1">
                      <a:lumMod val="50000"/>
                    </a:schemeClr>
                  </a:solidFill>
                  <a:latin typeface="+mn-ea"/>
                  <a:cs typeface="+mn-ea"/>
                  <a:sym typeface="微软雅黑" panose="020B0503020204020204" pitchFamily="34" charset="-122"/>
                </a:rPr>
                <a:t>后端技术</a:t>
              </a:r>
            </a:p>
          </p:txBody>
        </p:sp>
        <p:cxnSp>
          <p:nvCxnSpPr>
            <p:cNvPr id="57" name="直接连接符 56"/>
            <p:cNvCxnSpPr/>
            <p:nvPr/>
          </p:nvCxnSpPr>
          <p:spPr>
            <a:xfrm>
              <a:off x="8990492" y="2133650"/>
              <a:ext cx="2217282" cy="0"/>
            </a:xfrm>
            <a:prstGeom prst="line">
              <a:avLst/>
            </a:prstGeom>
            <a:ln>
              <a:solidFill>
                <a:schemeClr val="tx1">
                  <a:lumMod val="85000"/>
                  <a:lumOff val="15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58" name="组合 57"/>
          <p:cNvGrpSpPr/>
          <p:nvPr/>
        </p:nvGrpSpPr>
        <p:grpSpPr>
          <a:xfrm>
            <a:off x="3382781" y="884242"/>
            <a:ext cx="2216571" cy="674121"/>
            <a:chOff x="8514377" y="1784643"/>
            <a:chExt cx="3125445" cy="899036"/>
          </a:xfrm>
        </p:grpSpPr>
        <p:sp>
          <p:nvSpPr>
            <p:cNvPr id="59" name="TextBox 57"/>
            <p:cNvSpPr>
              <a:spLocks noChangeArrowheads="1"/>
            </p:cNvSpPr>
            <p:nvPr/>
          </p:nvSpPr>
          <p:spPr bwMode="auto">
            <a:xfrm>
              <a:off x="8514377" y="2216691"/>
              <a:ext cx="3125445" cy="46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lnSpc>
                  <a:spcPts val="1400"/>
                </a:lnSpc>
              </a:pPr>
              <a:r>
                <a:rPr lang="en-US" altLang="zh-CN" sz="1050" dirty="0">
                  <a:solidFill>
                    <a:prstClr val="black">
                      <a:lumMod val="75000"/>
                    </a:prstClr>
                  </a:solidFill>
                  <a:latin typeface="+mn-ea"/>
                  <a:cs typeface="+mn-ea"/>
                </a:rPr>
                <a:t>Scrapy </a:t>
              </a:r>
            </a:p>
            <a:p>
              <a:pPr algn="ctr">
                <a:lnSpc>
                  <a:spcPts val="1400"/>
                </a:lnSpc>
              </a:pPr>
              <a:r>
                <a:rPr lang="zh-CN" altLang="en-US" sz="1050" dirty="0">
                  <a:solidFill>
                    <a:prstClr val="black">
                      <a:lumMod val="75000"/>
                    </a:prstClr>
                  </a:solidFill>
                  <a:latin typeface="+mn-ea"/>
                  <a:cs typeface="+mn-ea"/>
                  <a:sym typeface="微软雅黑" panose="020B0503020204020204" pitchFamily="34" charset="-122"/>
                </a:rPr>
                <a:t>规模化自动爬虫</a:t>
              </a:r>
              <a:endParaRPr lang="en-US" altLang="zh-CN" sz="900" dirty="0">
                <a:solidFill>
                  <a:schemeClr val="tx1">
                    <a:lumMod val="75000"/>
                    <a:lumOff val="25000"/>
                  </a:schemeClr>
                </a:solidFill>
                <a:latin typeface="+mn-ea"/>
                <a:cs typeface="+mn-ea"/>
                <a:sym typeface="微软雅黑" panose="020B0503020204020204" pitchFamily="34" charset="-122"/>
              </a:endParaRPr>
            </a:p>
          </p:txBody>
        </p:sp>
        <p:sp>
          <p:nvSpPr>
            <p:cNvPr id="60" name="TextBox 58"/>
            <p:cNvSpPr>
              <a:spLocks noChangeArrowheads="1"/>
            </p:cNvSpPr>
            <p:nvPr/>
          </p:nvSpPr>
          <p:spPr bwMode="auto">
            <a:xfrm>
              <a:off x="9179669" y="1784643"/>
              <a:ext cx="1926439" cy="277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r>
                <a:rPr lang="en-US" altLang="zh-CN" sz="1350" b="1" dirty="0">
                  <a:solidFill>
                    <a:schemeClr val="tx1">
                      <a:lumMod val="50000"/>
                    </a:schemeClr>
                  </a:solidFill>
                  <a:latin typeface="+mn-ea"/>
                  <a:cs typeface="+mn-ea"/>
                  <a:sym typeface="微软雅黑" panose="020B0503020204020204" pitchFamily="34" charset="-122"/>
                </a:rPr>
                <a:t>03 </a:t>
              </a:r>
              <a:r>
                <a:rPr lang="zh-CN" altLang="en-US" sz="1350" b="1" dirty="0">
                  <a:solidFill>
                    <a:schemeClr val="tx1">
                      <a:lumMod val="50000"/>
                    </a:schemeClr>
                  </a:solidFill>
                  <a:latin typeface="+mn-ea"/>
                  <a:cs typeface="+mn-ea"/>
                  <a:sym typeface="微软雅黑" panose="020B0503020204020204" pitchFamily="34" charset="-122"/>
                </a:rPr>
                <a:t>爬虫技术</a:t>
              </a:r>
            </a:p>
          </p:txBody>
        </p:sp>
        <p:cxnSp>
          <p:nvCxnSpPr>
            <p:cNvPr id="61" name="直接连接符 60"/>
            <p:cNvCxnSpPr/>
            <p:nvPr/>
          </p:nvCxnSpPr>
          <p:spPr>
            <a:xfrm>
              <a:off x="8990492" y="2133650"/>
              <a:ext cx="2217282" cy="0"/>
            </a:xfrm>
            <a:prstGeom prst="line">
              <a:avLst/>
            </a:prstGeom>
            <a:ln>
              <a:solidFill>
                <a:schemeClr val="tx1">
                  <a:lumMod val="85000"/>
                  <a:lumOff val="15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62" name="组合 61"/>
          <p:cNvGrpSpPr/>
          <p:nvPr/>
        </p:nvGrpSpPr>
        <p:grpSpPr>
          <a:xfrm>
            <a:off x="6903865" y="1342455"/>
            <a:ext cx="1863751" cy="1028000"/>
            <a:chOff x="8514377" y="1784643"/>
            <a:chExt cx="3125445" cy="1370984"/>
          </a:xfrm>
        </p:grpSpPr>
        <p:sp>
          <p:nvSpPr>
            <p:cNvPr id="63" name="TextBox 57"/>
            <p:cNvSpPr>
              <a:spLocks noChangeArrowheads="1"/>
            </p:cNvSpPr>
            <p:nvPr/>
          </p:nvSpPr>
          <p:spPr bwMode="auto">
            <a:xfrm>
              <a:off x="8514377" y="2216691"/>
              <a:ext cx="3125445" cy="9389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lnSpc>
                  <a:spcPts val="1400"/>
                </a:lnSpc>
              </a:pPr>
              <a:r>
                <a:rPr lang="en-US" altLang="zh-CN" sz="1050" dirty="0">
                  <a:solidFill>
                    <a:prstClr val="black">
                      <a:lumMod val="75000"/>
                    </a:prstClr>
                  </a:solidFill>
                  <a:latin typeface="+mn-ea"/>
                  <a:cs typeface="+mn-ea"/>
                </a:rPr>
                <a:t>MySQL</a:t>
              </a:r>
            </a:p>
            <a:p>
              <a:pPr algn="ctr">
                <a:lnSpc>
                  <a:spcPts val="1400"/>
                </a:lnSpc>
              </a:pPr>
              <a:r>
                <a:rPr lang="en-US" altLang="zh-CN" sz="1050" dirty="0">
                  <a:solidFill>
                    <a:prstClr val="black">
                      <a:lumMod val="75000"/>
                    </a:prstClr>
                  </a:solidFill>
                  <a:latin typeface="+mn-ea"/>
                  <a:cs typeface="+mn-ea"/>
                </a:rPr>
                <a:t>Django</a:t>
              </a:r>
              <a:r>
                <a:rPr lang="zh-CN" altLang="en-US" sz="1050" dirty="0">
                  <a:solidFill>
                    <a:prstClr val="black">
                      <a:lumMod val="75000"/>
                    </a:prstClr>
                  </a:solidFill>
                  <a:latin typeface="+mn-ea"/>
                  <a:cs typeface="+mn-ea"/>
                </a:rPr>
                <a:t>自动管理</a:t>
              </a:r>
              <a:r>
                <a:rPr lang="en-US" altLang="zh-CN" sz="1050" dirty="0">
                  <a:solidFill>
                    <a:prstClr val="black">
                      <a:lumMod val="75000"/>
                    </a:prstClr>
                  </a:solidFill>
                  <a:latin typeface="+mn-ea"/>
                  <a:cs typeface="+mn-ea"/>
                </a:rPr>
                <a:t>+</a:t>
              </a:r>
              <a:r>
                <a:rPr lang="en-US" altLang="zh-CN" sz="1050" dirty="0" err="1">
                  <a:solidFill>
                    <a:prstClr val="black">
                      <a:lumMod val="75000"/>
                    </a:prstClr>
                  </a:solidFill>
                  <a:latin typeface="+mn-ea"/>
                  <a:cs typeface="+mn-ea"/>
                </a:rPr>
                <a:t>pymysql</a:t>
              </a:r>
              <a:endParaRPr lang="en-US" altLang="zh-CN" sz="1050" dirty="0">
                <a:solidFill>
                  <a:prstClr val="black">
                    <a:lumMod val="75000"/>
                  </a:prstClr>
                </a:solidFill>
                <a:latin typeface="+mn-ea"/>
                <a:cs typeface="+mn-ea"/>
              </a:endParaRPr>
            </a:p>
            <a:p>
              <a:pPr algn="ctr">
                <a:lnSpc>
                  <a:spcPts val="1400"/>
                </a:lnSpc>
              </a:pPr>
              <a:r>
                <a:rPr lang="zh-CN" altLang="en-US" sz="1050" dirty="0">
                  <a:latin typeface="+mn-ea"/>
                  <a:cs typeface="+mn-ea"/>
                  <a:sym typeface="微软雅黑" panose="020B0503020204020204" pitchFamily="34" charset="-122"/>
                </a:rPr>
                <a:t>安全性高</a:t>
              </a:r>
              <a:endParaRPr lang="en-US" altLang="zh-CN" sz="1050" dirty="0">
                <a:latin typeface="+mn-ea"/>
                <a:cs typeface="+mn-ea"/>
                <a:sym typeface="微软雅黑" panose="020B0503020204020204" pitchFamily="34" charset="-122"/>
              </a:endParaRPr>
            </a:p>
            <a:p>
              <a:pPr algn="ctr">
                <a:lnSpc>
                  <a:spcPts val="1400"/>
                </a:lnSpc>
              </a:pPr>
              <a:r>
                <a:rPr lang="zh-CN" altLang="en-US" sz="1050" dirty="0">
                  <a:latin typeface="+mn-ea"/>
                  <a:cs typeface="+mn-ea"/>
                  <a:sym typeface="微软雅黑" panose="020B0503020204020204" pitchFamily="34" charset="-122"/>
                </a:rPr>
                <a:t>效率高</a:t>
              </a:r>
              <a:endParaRPr lang="en-US" altLang="zh-CN" sz="1050" dirty="0">
                <a:latin typeface="+mn-ea"/>
                <a:cs typeface="+mn-ea"/>
                <a:sym typeface="微软雅黑" panose="020B0503020204020204" pitchFamily="34" charset="-122"/>
              </a:endParaRPr>
            </a:p>
          </p:txBody>
        </p:sp>
        <p:sp>
          <p:nvSpPr>
            <p:cNvPr id="64" name="TextBox 58"/>
            <p:cNvSpPr>
              <a:spLocks noChangeArrowheads="1"/>
            </p:cNvSpPr>
            <p:nvPr/>
          </p:nvSpPr>
          <p:spPr bwMode="auto">
            <a:xfrm>
              <a:off x="9094550" y="1784643"/>
              <a:ext cx="2390809" cy="277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r>
                <a:rPr lang="en-US" altLang="zh-CN" sz="1350" b="1" dirty="0">
                  <a:solidFill>
                    <a:schemeClr val="tx1">
                      <a:lumMod val="50000"/>
                    </a:schemeClr>
                  </a:solidFill>
                  <a:latin typeface="+mn-ea"/>
                  <a:cs typeface="+mn-ea"/>
                  <a:sym typeface="微软雅黑" panose="020B0503020204020204" pitchFamily="34" charset="-122"/>
                </a:rPr>
                <a:t>04 </a:t>
              </a:r>
              <a:r>
                <a:rPr lang="zh-CN" altLang="en-US" sz="1350" b="1" dirty="0">
                  <a:solidFill>
                    <a:schemeClr val="tx1">
                      <a:lumMod val="50000"/>
                    </a:schemeClr>
                  </a:solidFill>
                  <a:latin typeface="+mn-ea"/>
                  <a:cs typeface="+mn-ea"/>
                  <a:sym typeface="微软雅黑" panose="020B0503020204020204" pitchFamily="34" charset="-122"/>
                </a:rPr>
                <a:t>数据库</a:t>
              </a:r>
            </a:p>
          </p:txBody>
        </p:sp>
        <p:cxnSp>
          <p:nvCxnSpPr>
            <p:cNvPr id="65" name="直接连接符 64"/>
            <p:cNvCxnSpPr/>
            <p:nvPr/>
          </p:nvCxnSpPr>
          <p:spPr>
            <a:xfrm>
              <a:off x="8990492" y="2133650"/>
              <a:ext cx="2217282" cy="0"/>
            </a:xfrm>
            <a:prstGeom prst="line">
              <a:avLst/>
            </a:prstGeom>
            <a:ln>
              <a:solidFill>
                <a:schemeClr val="tx1">
                  <a:lumMod val="85000"/>
                  <a:lumOff val="15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66" name="组合 65"/>
          <p:cNvGrpSpPr/>
          <p:nvPr/>
        </p:nvGrpSpPr>
        <p:grpSpPr>
          <a:xfrm>
            <a:off x="5562693" y="2823643"/>
            <a:ext cx="2216571" cy="853658"/>
            <a:chOff x="8514377" y="1784643"/>
            <a:chExt cx="3125445" cy="1138474"/>
          </a:xfrm>
        </p:grpSpPr>
        <p:sp>
          <p:nvSpPr>
            <p:cNvPr id="67" name="TextBox 57"/>
            <p:cNvSpPr>
              <a:spLocks noChangeArrowheads="1"/>
            </p:cNvSpPr>
            <p:nvPr/>
          </p:nvSpPr>
          <p:spPr bwMode="auto">
            <a:xfrm>
              <a:off x="8514377" y="2216691"/>
              <a:ext cx="3125445" cy="706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lnSpc>
                  <a:spcPts val="1400"/>
                </a:lnSpc>
              </a:pPr>
              <a:r>
                <a:rPr lang="zh-CN" altLang="en-US" sz="1050" dirty="0">
                  <a:solidFill>
                    <a:prstClr val="black">
                      <a:lumMod val="75000"/>
                    </a:prstClr>
                  </a:solidFill>
                  <a:latin typeface="+mn-ea"/>
                  <a:cs typeface="+mn-ea"/>
                </a:rPr>
                <a:t>遵循</a:t>
              </a:r>
              <a:r>
                <a:rPr lang="en-US" altLang="zh-CN" sz="1050" dirty="0">
                  <a:solidFill>
                    <a:prstClr val="black">
                      <a:lumMod val="75000"/>
                    </a:prstClr>
                  </a:solidFill>
                  <a:latin typeface="+mn-ea"/>
                  <a:cs typeface="+mn-ea"/>
                </a:rPr>
                <a:t>Robots</a:t>
              </a:r>
              <a:r>
                <a:rPr lang="zh-CN" altLang="en-US" sz="1050" dirty="0">
                  <a:solidFill>
                    <a:prstClr val="black">
                      <a:lumMod val="75000"/>
                    </a:prstClr>
                  </a:solidFill>
                  <a:latin typeface="+mn-ea"/>
                  <a:cs typeface="+mn-ea"/>
                </a:rPr>
                <a:t>协议</a:t>
              </a:r>
              <a:endParaRPr lang="en-US" altLang="zh-CN" sz="1050" dirty="0">
                <a:solidFill>
                  <a:prstClr val="black">
                    <a:lumMod val="75000"/>
                  </a:prstClr>
                </a:solidFill>
                <a:latin typeface="+mn-ea"/>
                <a:cs typeface="+mn-ea"/>
              </a:endParaRPr>
            </a:p>
            <a:p>
              <a:pPr algn="ctr">
                <a:lnSpc>
                  <a:spcPts val="1400"/>
                </a:lnSpc>
              </a:pPr>
              <a:r>
                <a:rPr lang="zh-CN" altLang="en-US" sz="1050" dirty="0">
                  <a:latin typeface="+mn-ea"/>
                  <a:cs typeface="+mn-ea"/>
                  <a:sym typeface="微软雅黑" panose="020B0503020204020204" pitchFamily="34" charset="-122"/>
                </a:rPr>
                <a:t>不以盈利为目的</a:t>
              </a:r>
              <a:endParaRPr lang="en-US" altLang="zh-CN" sz="1050" dirty="0">
                <a:latin typeface="+mn-ea"/>
                <a:cs typeface="+mn-ea"/>
                <a:sym typeface="微软雅黑" panose="020B0503020204020204" pitchFamily="34" charset="-122"/>
              </a:endParaRPr>
            </a:p>
            <a:p>
              <a:pPr algn="ctr">
                <a:lnSpc>
                  <a:spcPts val="1400"/>
                </a:lnSpc>
              </a:pPr>
              <a:r>
                <a:rPr lang="zh-CN" altLang="en-US" sz="1050" dirty="0">
                  <a:latin typeface="+mn-ea"/>
                  <a:cs typeface="+mn-ea"/>
                  <a:sym typeface="微软雅黑" panose="020B0503020204020204" pitchFamily="34" charset="-122"/>
                </a:rPr>
                <a:t>控制爬虫速度</a:t>
              </a:r>
              <a:endParaRPr lang="en-US" altLang="zh-CN" sz="1050" dirty="0">
                <a:latin typeface="+mn-ea"/>
                <a:cs typeface="+mn-ea"/>
                <a:sym typeface="微软雅黑" panose="020B0503020204020204" pitchFamily="34" charset="-122"/>
              </a:endParaRPr>
            </a:p>
          </p:txBody>
        </p:sp>
        <p:sp>
          <p:nvSpPr>
            <p:cNvPr id="68" name="TextBox 58"/>
            <p:cNvSpPr>
              <a:spLocks noChangeArrowheads="1"/>
            </p:cNvSpPr>
            <p:nvPr/>
          </p:nvSpPr>
          <p:spPr bwMode="auto">
            <a:xfrm>
              <a:off x="9179669" y="1784643"/>
              <a:ext cx="1926439" cy="277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r>
                <a:rPr lang="en-US" altLang="zh-CN" sz="1350" b="1" dirty="0">
                  <a:solidFill>
                    <a:schemeClr val="tx1">
                      <a:lumMod val="50000"/>
                    </a:schemeClr>
                  </a:solidFill>
                  <a:latin typeface="+mn-ea"/>
                  <a:cs typeface="+mn-ea"/>
                  <a:sym typeface="微软雅黑" panose="020B0503020204020204" pitchFamily="34" charset="-122"/>
                </a:rPr>
                <a:t>05 </a:t>
              </a:r>
              <a:r>
                <a:rPr lang="zh-CN" altLang="en-US" sz="1350" b="1" dirty="0">
                  <a:solidFill>
                    <a:schemeClr val="tx1">
                      <a:lumMod val="50000"/>
                    </a:schemeClr>
                  </a:solidFill>
                  <a:latin typeface="+mn-ea"/>
                  <a:cs typeface="+mn-ea"/>
                  <a:sym typeface="微软雅黑" panose="020B0503020204020204" pitchFamily="34" charset="-122"/>
                </a:rPr>
                <a:t>合法性</a:t>
              </a:r>
            </a:p>
          </p:txBody>
        </p:sp>
        <p:cxnSp>
          <p:nvCxnSpPr>
            <p:cNvPr id="69" name="直接连接符 68"/>
            <p:cNvCxnSpPr/>
            <p:nvPr/>
          </p:nvCxnSpPr>
          <p:spPr>
            <a:xfrm>
              <a:off x="8990492" y="2133650"/>
              <a:ext cx="2217282" cy="0"/>
            </a:xfrm>
            <a:prstGeom prst="line">
              <a:avLst/>
            </a:prstGeom>
            <a:ln>
              <a:solidFill>
                <a:schemeClr val="tx1">
                  <a:lumMod val="85000"/>
                  <a:lumOff val="15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70" name="组合 69"/>
          <p:cNvGrpSpPr/>
          <p:nvPr/>
        </p:nvGrpSpPr>
        <p:grpSpPr>
          <a:xfrm>
            <a:off x="2714538" y="340191"/>
            <a:ext cx="6139168" cy="129804"/>
            <a:chOff x="2713964" y="340296"/>
            <a:chExt cx="6141063" cy="129844"/>
          </a:xfrm>
        </p:grpSpPr>
        <p:cxnSp>
          <p:nvCxnSpPr>
            <p:cNvPr id="71" name="直接连接符 70"/>
            <p:cNvCxnSpPr>
              <a:endCxn id="72" idx="3"/>
            </p:cNvCxnSpPr>
            <p:nvPr/>
          </p:nvCxnSpPr>
          <p:spPr>
            <a:xfrm flipH="1">
              <a:off x="2843808" y="405218"/>
              <a:ext cx="6011219" cy="0"/>
            </a:xfrm>
            <a:prstGeom prst="line">
              <a:avLst/>
            </a:prstGeom>
            <a:ln>
              <a:solidFill>
                <a:schemeClr val="tx2">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2" name="矩形 71"/>
            <p:cNvSpPr/>
            <p:nvPr/>
          </p:nvSpPr>
          <p:spPr>
            <a:xfrm>
              <a:off x="2713964" y="340296"/>
              <a:ext cx="129844" cy="129844"/>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grpSp>
      <p:sp>
        <p:nvSpPr>
          <p:cNvPr id="73" name="KSO_GT1.1.1"/>
          <p:cNvSpPr txBox="1"/>
          <p:nvPr/>
        </p:nvSpPr>
        <p:spPr>
          <a:xfrm>
            <a:off x="1439955" y="308574"/>
            <a:ext cx="1190258" cy="247574"/>
          </a:xfrm>
          <a:prstGeom prst="rect">
            <a:avLst/>
          </a:prstGeom>
          <a:noFill/>
          <a:ln>
            <a:noFill/>
          </a:ln>
        </p:spPr>
        <p:txBody>
          <a:bodyPr lIns="0" tIns="0" rIns="0" bIns="0"/>
          <a:lstStyle>
            <a:lvl1pPr defTabSz="464820">
              <a:defRPr sz="1400">
                <a:solidFill>
                  <a:schemeClr val="tx1"/>
                </a:solidFill>
                <a:latin typeface="微软雅黑" panose="020B0503020204020204" pitchFamily="34" charset="-122"/>
                <a:ea typeface="微软雅黑" panose="020B0503020204020204" pitchFamily="34" charset="-122"/>
              </a:defRPr>
            </a:lvl1pPr>
            <a:lvl2pPr marL="755650" indent="-290830" defTabSz="464820">
              <a:defRPr sz="1400">
                <a:solidFill>
                  <a:schemeClr val="tx1"/>
                </a:solidFill>
                <a:latin typeface="微软雅黑" panose="020B0503020204020204" pitchFamily="34" charset="-122"/>
                <a:ea typeface="微软雅黑" panose="020B0503020204020204" pitchFamily="34" charset="-122"/>
              </a:defRPr>
            </a:lvl2pPr>
            <a:lvl3pPr marL="1160780" indent="-230505" defTabSz="464820">
              <a:defRPr sz="1400">
                <a:solidFill>
                  <a:schemeClr val="tx1"/>
                </a:solidFill>
                <a:latin typeface="微软雅黑" panose="020B0503020204020204" pitchFamily="34" charset="-122"/>
                <a:ea typeface="微软雅黑" panose="020B0503020204020204" pitchFamily="34" charset="-122"/>
              </a:defRPr>
            </a:lvl3pPr>
            <a:lvl4pPr marL="1625600" indent="-230505" defTabSz="464820">
              <a:defRPr sz="1400">
                <a:solidFill>
                  <a:schemeClr val="tx1"/>
                </a:solidFill>
                <a:latin typeface="微软雅黑" panose="020B0503020204020204" pitchFamily="34" charset="-122"/>
                <a:ea typeface="微软雅黑" panose="020B0503020204020204" pitchFamily="34" charset="-122"/>
              </a:defRPr>
            </a:lvl4pPr>
            <a:lvl5pPr marL="2091055" indent="-231775" defTabSz="464820">
              <a:defRPr sz="1400">
                <a:solidFill>
                  <a:schemeClr val="tx1"/>
                </a:solidFill>
                <a:latin typeface="微软雅黑" panose="020B0503020204020204" pitchFamily="34" charset="-122"/>
                <a:ea typeface="微软雅黑" panose="020B0503020204020204" pitchFamily="34" charset="-122"/>
              </a:defRPr>
            </a:lvl5pPr>
            <a:lvl6pPr marL="2548255" indent="-231775" algn="ctr" defTabSz="464820" eaLnBrk="0" fontAlgn="ctr" hangingPunct="0">
              <a:spcBef>
                <a:spcPct val="0"/>
              </a:spcBef>
              <a:spcAft>
                <a:spcPct val="0"/>
              </a:spcAft>
              <a:buClr>
                <a:srgbClr val="FF0000"/>
              </a:buClr>
              <a:buSzPct val="70000"/>
              <a:buFont typeface="Arial" panose="020B0604020202020204" pitchFamily="34" charset="0"/>
              <a:defRPr sz="1400">
                <a:solidFill>
                  <a:schemeClr val="tx1"/>
                </a:solidFill>
                <a:latin typeface="微软雅黑" panose="020B0503020204020204" pitchFamily="34" charset="-122"/>
                <a:ea typeface="微软雅黑" panose="020B0503020204020204" pitchFamily="34" charset="-122"/>
              </a:defRPr>
            </a:lvl6pPr>
            <a:lvl7pPr marL="3005455" indent="-231775" algn="ctr" defTabSz="464820" eaLnBrk="0" fontAlgn="ctr" hangingPunct="0">
              <a:spcBef>
                <a:spcPct val="0"/>
              </a:spcBef>
              <a:spcAft>
                <a:spcPct val="0"/>
              </a:spcAft>
              <a:buClr>
                <a:srgbClr val="FF0000"/>
              </a:buClr>
              <a:buSzPct val="70000"/>
              <a:buFont typeface="Arial" panose="020B0604020202020204" pitchFamily="34" charset="0"/>
              <a:defRPr sz="1400">
                <a:solidFill>
                  <a:schemeClr val="tx1"/>
                </a:solidFill>
                <a:latin typeface="微软雅黑" panose="020B0503020204020204" pitchFamily="34" charset="-122"/>
                <a:ea typeface="微软雅黑" panose="020B0503020204020204" pitchFamily="34" charset="-122"/>
              </a:defRPr>
            </a:lvl7pPr>
            <a:lvl8pPr marL="3462655" indent="-231775" algn="ctr" defTabSz="464820" eaLnBrk="0" fontAlgn="ctr" hangingPunct="0">
              <a:spcBef>
                <a:spcPct val="0"/>
              </a:spcBef>
              <a:spcAft>
                <a:spcPct val="0"/>
              </a:spcAft>
              <a:buClr>
                <a:srgbClr val="FF0000"/>
              </a:buClr>
              <a:buSzPct val="70000"/>
              <a:buFont typeface="Arial" panose="020B0604020202020204" pitchFamily="34" charset="0"/>
              <a:defRPr sz="1400">
                <a:solidFill>
                  <a:schemeClr val="tx1"/>
                </a:solidFill>
                <a:latin typeface="微软雅黑" panose="020B0503020204020204" pitchFamily="34" charset="-122"/>
                <a:ea typeface="微软雅黑" panose="020B0503020204020204" pitchFamily="34" charset="-122"/>
              </a:defRPr>
            </a:lvl8pPr>
            <a:lvl9pPr marL="3919855" indent="-231775" algn="ctr" defTabSz="464820" eaLnBrk="0" fontAlgn="ctr" hangingPunct="0">
              <a:spcBef>
                <a:spcPct val="0"/>
              </a:spcBef>
              <a:spcAft>
                <a:spcPct val="0"/>
              </a:spcAft>
              <a:buClr>
                <a:srgbClr val="FF0000"/>
              </a:buClr>
              <a:buSzPct val="70000"/>
              <a:buFont typeface="Arial" panose="020B0604020202020204" pitchFamily="34" charset="0"/>
              <a:defRPr sz="1400">
                <a:solidFill>
                  <a:schemeClr val="tx1"/>
                </a:solidFill>
                <a:latin typeface="微软雅黑" panose="020B0503020204020204" pitchFamily="34" charset="-122"/>
                <a:ea typeface="微软雅黑" panose="020B0503020204020204" pitchFamily="34" charset="-122"/>
              </a:defRPr>
            </a:lvl9pPr>
          </a:lstStyle>
          <a:p>
            <a:pPr algn="ctr" eaLnBrk="1" fontAlgn="base" hangingPunct="1">
              <a:lnSpc>
                <a:spcPct val="120000"/>
              </a:lnSpc>
              <a:buClrTx/>
              <a:buSzTx/>
              <a:buFontTx/>
              <a:buNone/>
            </a:pPr>
            <a:r>
              <a:rPr lang="zh-CN" altLang="en-US" sz="1200" dirty="0">
                <a:solidFill>
                  <a:schemeClr val="tx1">
                    <a:lumMod val="50000"/>
                    <a:lumOff val="50000"/>
                  </a:schemeClr>
                </a:solidFill>
              </a:rPr>
              <a:t>可行性</a:t>
            </a:r>
            <a:endParaRPr lang="en-US" altLang="zh-CN" sz="1200" dirty="0">
              <a:solidFill>
                <a:schemeClr val="tx1">
                  <a:lumMod val="50000"/>
                  <a:lumOff val="50000"/>
                </a:schemeClr>
              </a:solidFill>
            </a:endParaRPr>
          </a:p>
        </p:txBody>
      </p:sp>
      <p:sp>
        <p:nvSpPr>
          <p:cNvPr id="74" name="矩形 73"/>
          <p:cNvSpPr/>
          <p:nvPr/>
        </p:nvSpPr>
        <p:spPr>
          <a:xfrm>
            <a:off x="894034" y="302638"/>
            <a:ext cx="443787" cy="443787"/>
          </a:xfrm>
          <a:prstGeom prst="rect">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75" name="矩形 74"/>
          <p:cNvSpPr/>
          <p:nvPr/>
        </p:nvSpPr>
        <p:spPr>
          <a:xfrm>
            <a:off x="601482" y="135387"/>
            <a:ext cx="443787" cy="443787"/>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down)">
                                      <p:cBhvr>
                                        <p:cTn id="7" dur="500"/>
                                        <p:tgtEl>
                                          <p:spTgt spid="18"/>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wipe(down)">
                                      <p:cBhvr>
                                        <p:cTn id="11" dur="500"/>
                                        <p:tgtEl>
                                          <p:spTgt spid="22"/>
                                        </p:tgtEl>
                                      </p:cBhvr>
                                    </p:animEffect>
                                  </p:childTnLst>
                                </p:cTn>
                              </p:par>
                            </p:childTnLst>
                          </p:cTn>
                        </p:par>
                        <p:par>
                          <p:cTn id="12" fill="hold">
                            <p:stCondLst>
                              <p:cond delay="1000"/>
                            </p:stCondLst>
                            <p:childTnLst>
                              <p:par>
                                <p:cTn id="13" presetID="53" presetClass="entr" presetSubtype="16" fill="hold" grpId="0" nodeType="afterEffect">
                                  <p:stCondLst>
                                    <p:cond delay="0"/>
                                  </p:stCondLst>
                                  <p:childTnLst>
                                    <p:set>
                                      <p:cBhvr>
                                        <p:cTn id="14" dur="1" fill="hold">
                                          <p:stCondLst>
                                            <p:cond delay="0"/>
                                          </p:stCondLst>
                                        </p:cTn>
                                        <p:tgtEl>
                                          <p:spTgt spid="27"/>
                                        </p:tgtEl>
                                        <p:attrNameLst>
                                          <p:attrName>style.visibility</p:attrName>
                                        </p:attrNameLst>
                                      </p:cBhvr>
                                      <p:to>
                                        <p:strVal val="visible"/>
                                      </p:to>
                                    </p:set>
                                    <p:anim calcmode="lin" valueType="num">
                                      <p:cBhvr>
                                        <p:cTn id="15" dur="500" fill="hold"/>
                                        <p:tgtEl>
                                          <p:spTgt spid="27"/>
                                        </p:tgtEl>
                                        <p:attrNameLst>
                                          <p:attrName>ppt_w</p:attrName>
                                        </p:attrNameLst>
                                      </p:cBhvr>
                                      <p:tavLst>
                                        <p:tav tm="0">
                                          <p:val>
                                            <p:fltVal val="0"/>
                                          </p:val>
                                        </p:tav>
                                        <p:tav tm="100000">
                                          <p:val>
                                            <p:strVal val="#ppt_w"/>
                                          </p:val>
                                        </p:tav>
                                      </p:tavLst>
                                    </p:anim>
                                    <p:anim calcmode="lin" valueType="num">
                                      <p:cBhvr>
                                        <p:cTn id="16" dur="500" fill="hold"/>
                                        <p:tgtEl>
                                          <p:spTgt spid="27"/>
                                        </p:tgtEl>
                                        <p:attrNameLst>
                                          <p:attrName>ppt_h</p:attrName>
                                        </p:attrNameLst>
                                      </p:cBhvr>
                                      <p:tavLst>
                                        <p:tav tm="0">
                                          <p:val>
                                            <p:fltVal val="0"/>
                                          </p:val>
                                        </p:tav>
                                        <p:tav tm="100000">
                                          <p:val>
                                            <p:strVal val="#ppt_h"/>
                                          </p:val>
                                        </p:tav>
                                      </p:tavLst>
                                    </p:anim>
                                    <p:animEffect transition="in" filter="fade">
                                      <p:cBhvr>
                                        <p:cTn id="17" dur="500"/>
                                        <p:tgtEl>
                                          <p:spTgt spid="27"/>
                                        </p:tgtEl>
                                      </p:cBhvr>
                                    </p:animEffect>
                                  </p:childTnLst>
                                </p:cTn>
                              </p:par>
                            </p:childTnLst>
                          </p:cTn>
                        </p:par>
                        <p:par>
                          <p:cTn id="18" fill="hold">
                            <p:stCondLst>
                              <p:cond delay="1500"/>
                            </p:stCondLst>
                            <p:childTnLst>
                              <p:par>
                                <p:cTn id="19" presetID="16" presetClass="entr" presetSubtype="21" fill="hold" nodeType="afterEffect">
                                  <p:stCondLst>
                                    <p:cond delay="0"/>
                                  </p:stCondLst>
                                  <p:childTnLst>
                                    <p:set>
                                      <p:cBhvr>
                                        <p:cTn id="20" dur="1" fill="hold">
                                          <p:stCondLst>
                                            <p:cond delay="0"/>
                                          </p:stCondLst>
                                        </p:cTn>
                                        <p:tgtEl>
                                          <p:spTgt spid="50"/>
                                        </p:tgtEl>
                                        <p:attrNameLst>
                                          <p:attrName>style.visibility</p:attrName>
                                        </p:attrNameLst>
                                      </p:cBhvr>
                                      <p:to>
                                        <p:strVal val="visible"/>
                                      </p:to>
                                    </p:set>
                                    <p:animEffect transition="in" filter="barn(inVertical)">
                                      <p:cBhvr>
                                        <p:cTn id="21" dur="500"/>
                                        <p:tgtEl>
                                          <p:spTgt spid="50"/>
                                        </p:tgtEl>
                                      </p:cBhvr>
                                    </p:animEffect>
                                  </p:childTnLst>
                                </p:cTn>
                              </p:par>
                            </p:childTnLst>
                          </p:cTn>
                        </p:par>
                        <p:par>
                          <p:cTn id="22" fill="hold">
                            <p:stCondLst>
                              <p:cond delay="2000"/>
                            </p:stCondLst>
                            <p:childTnLst>
                              <p:par>
                                <p:cTn id="23" presetID="53" presetClass="entr" presetSubtype="16" fill="hold" nodeType="afterEffect">
                                  <p:stCondLst>
                                    <p:cond delay="0"/>
                                  </p:stCondLst>
                                  <p:childTnLst>
                                    <p:set>
                                      <p:cBhvr>
                                        <p:cTn id="24" dur="1" fill="hold">
                                          <p:stCondLst>
                                            <p:cond delay="0"/>
                                          </p:stCondLst>
                                        </p:cTn>
                                        <p:tgtEl>
                                          <p:spTgt spid="31"/>
                                        </p:tgtEl>
                                        <p:attrNameLst>
                                          <p:attrName>style.visibility</p:attrName>
                                        </p:attrNameLst>
                                      </p:cBhvr>
                                      <p:to>
                                        <p:strVal val="visible"/>
                                      </p:to>
                                    </p:set>
                                    <p:anim calcmode="lin" valueType="num">
                                      <p:cBhvr>
                                        <p:cTn id="25" dur="500" fill="hold"/>
                                        <p:tgtEl>
                                          <p:spTgt spid="31"/>
                                        </p:tgtEl>
                                        <p:attrNameLst>
                                          <p:attrName>ppt_w</p:attrName>
                                        </p:attrNameLst>
                                      </p:cBhvr>
                                      <p:tavLst>
                                        <p:tav tm="0">
                                          <p:val>
                                            <p:fltVal val="0"/>
                                          </p:val>
                                        </p:tav>
                                        <p:tav tm="100000">
                                          <p:val>
                                            <p:strVal val="#ppt_w"/>
                                          </p:val>
                                        </p:tav>
                                      </p:tavLst>
                                    </p:anim>
                                    <p:anim calcmode="lin" valueType="num">
                                      <p:cBhvr>
                                        <p:cTn id="26" dur="500" fill="hold"/>
                                        <p:tgtEl>
                                          <p:spTgt spid="31"/>
                                        </p:tgtEl>
                                        <p:attrNameLst>
                                          <p:attrName>ppt_h</p:attrName>
                                        </p:attrNameLst>
                                      </p:cBhvr>
                                      <p:tavLst>
                                        <p:tav tm="0">
                                          <p:val>
                                            <p:fltVal val="0"/>
                                          </p:val>
                                        </p:tav>
                                        <p:tav tm="100000">
                                          <p:val>
                                            <p:strVal val="#ppt_h"/>
                                          </p:val>
                                        </p:tav>
                                      </p:tavLst>
                                    </p:anim>
                                    <p:animEffect transition="in" filter="fade">
                                      <p:cBhvr>
                                        <p:cTn id="27" dur="500"/>
                                        <p:tgtEl>
                                          <p:spTgt spid="31"/>
                                        </p:tgtEl>
                                      </p:cBhvr>
                                    </p:animEffect>
                                  </p:childTnLst>
                                </p:cTn>
                              </p:par>
                            </p:childTnLst>
                          </p:cTn>
                        </p:par>
                        <p:par>
                          <p:cTn id="28" fill="hold">
                            <p:stCondLst>
                              <p:cond delay="2500"/>
                            </p:stCondLst>
                            <p:childTnLst>
                              <p:par>
                                <p:cTn id="29" presetID="22" presetClass="entr" presetSubtype="4" fill="hold" nodeType="after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wipe(down)">
                                      <p:cBhvr>
                                        <p:cTn id="31" dur="500"/>
                                        <p:tgtEl>
                                          <p:spTgt spid="15"/>
                                        </p:tgtEl>
                                      </p:cBhvr>
                                    </p:animEffect>
                                  </p:childTnLst>
                                </p:cTn>
                              </p:par>
                            </p:childTnLst>
                          </p:cTn>
                        </p:par>
                        <p:par>
                          <p:cTn id="32" fill="hold">
                            <p:stCondLst>
                              <p:cond delay="3000"/>
                            </p:stCondLst>
                            <p:childTnLst>
                              <p:par>
                                <p:cTn id="33" presetID="22" presetClass="entr" presetSubtype="4" fill="hold" grpId="0" nodeType="afterEffect">
                                  <p:stCondLst>
                                    <p:cond delay="0"/>
                                  </p:stCondLst>
                                  <p:childTnLst>
                                    <p:set>
                                      <p:cBhvr>
                                        <p:cTn id="34" dur="1" fill="hold">
                                          <p:stCondLst>
                                            <p:cond delay="0"/>
                                          </p:stCondLst>
                                        </p:cTn>
                                        <p:tgtEl>
                                          <p:spTgt spid="23"/>
                                        </p:tgtEl>
                                        <p:attrNameLst>
                                          <p:attrName>style.visibility</p:attrName>
                                        </p:attrNameLst>
                                      </p:cBhvr>
                                      <p:to>
                                        <p:strVal val="visible"/>
                                      </p:to>
                                    </p:set>
                                    <p:animEffect transition="in" filter="wipe(down)">
                                      <p:cBhvr>
                                        <p:cTn id="35" dur="500"/>
                                        <p:tgtEl>
                                          <p:spTgt spid="23"/>
                                        </p:tgtEl>
                                      </p:cBhvr>
                                    </p:animEffect>
                                  </p:childTnLst>
                                </p:cTn>
                              </p:par>
                            </p:childTnLst>
                          </p:cTn>
                        </p:par>
                        <p:par>
                          <p:cTn id="36" fill="hold">
                            <p:stCondLst>
                              <p:cond delay="3500"/>
                            </p:stCondLst>
                            <p:childTnLst>
                              <p:par>
                                <p:cTn id="37" presetID="53" presetClass="entr" presetSubtype="16" fill="hold" grpId="0" nodeType="afterEffect">
                                  <p:stCondLst>
                                    <p:cond delay="0"/>
                                  </p:stCondLst>
                                  <p:childTnLst>
                                    <p:set>
                                      <p:cBhvr>
                                        <p:cTn id="38" dur="1" fill="hold">
                                          <p:stCondLst>
                                            <p:cond delay="0"/>
                                          </p:stCondLst>
                                        </p:cTn>
                                        <p:tgtEl>
                                          <p:spTgt spid="26"/>
                                        </p:tgtEl>
                                        <p:attrNameLst>
                                          <p:attrName>style.visibility</p:attrName>
                                        </p:attrNameLst>
                                      </p:cBhvr>
                                      <p:to>
                                        <p:strVal val="visible"/>
                                      </p:to>
                                    </p:set>
                                    <p:anim calcmode="lin" valueType="num">
                                      <p:cBhvr>
                                        <p:cTn id="39" dur="500" fill="hold"/>
                                        <p:tgtEl>
                                          <p:spTgt spid="26"/>
                                        </p:tgtEl>
                                        <p:attrNameLst>
                                          <p:attrName>ppt_w</p:attrName>
                                        </p:attrNameLst>
                                      </p:cBhvr>
                                      <p:tavLst>
                                        <p:tav tm="0">
                                          <p:val>
                                            <p:fltVal val="0"/>
                                          </p:val>
                                        </p:tav>
                                        <p:tav tm="100000">
                                          <p:val>
                                            <p:strVal val="#ppt_w"/>
                                          </p:val>
                                        </p:tav>
                                      </p:tavLst>
                                    </p:anim>
                                    <p:anim calcmode="lin" valueType="num">
                                      <p:cBhvr>
                                        <p:cTn id="40" dur="500" fill="hold"/>
                                        <p:tgtEl>
                                          <p:spTgt spid="26"/>
                                        </p:tgtEl>
                                        <p:attrNameLst>
                                          <p:attrName>ppt_h</p:attrName>
                                        </p:attrNameLst>
                                      </p:cBhvr>
                                      <p:tavLst>
                                        <p:tav tm="0">
                                          <p:val>
                                            <p:fltVal val="0"/>
                                          </p:val>
                                        </p:tav>
                                        <p:tav tm="100000">
                                          <p:val>
                                            <p:strVal val="#ppt_h"/>
                                          </p:val>
                                        </p:tav>
                                      </p:tavLst>
                                    </p:anim>
                                    <p:animEffect transition="in" filter="fade">
                                      <p:cBhvr>
                                        <p:cTn id="41" dur="500"/>
                                        <p:tgtEl>
                                          <p:spTgt spid="26"/>
                                        </p:tgtEl>
                                      </p:cBhvr>
                                    </p:animEffect>
                                  </p:childTnLst>
                                </p:cTn>
                              </p:par>
                            </p:childTnLst>
                          </p:cTn>
                        </p:par>
                        <p:par>
                          <p:cTn id="42" fill="hold">
                            <p:stCondLst>
                              <p:cond delay="4000"/>
                            </p:stCondLst>
                            <p:childTnLst>
                              <p:par>
                                <p:cTn id="43" presetID="16" presetClass="entr" presetSubtype="21" fill="hold" nodeType="afterEffect">
                                  <p:stCondLst>
                                    <p:cond delay="0"/>
                                  </p:stCondLst>
                                  <p:childTnLst>
                                    <p:set>
                                      <p:cBhvr>
                                        <p:cTn id="44" dur="1" fill="hold">
                                          <p:stCondLst>
                                            <p:cond delay="0"/>
                                          </p:stCondLst>
                                        </p:cTn>
                                        <p:tgtEl>
                                          <p:spTgt spid="54"/>
                                        </p:tgtEl>
                                        <p:attrNameLst>
                                          <p:attrName>style.visibility</p:attrName>
                                        </p:attrNameLst>
                                      </p:cBhvr>
                                      <p:to>
                                        <p:strVal val="visible"/>
                                      </p:to>
                                    </p:set>
                                    <p:animEffect transition="in" filter="barn(inVertical)">
                                      <p:cBhvr>
                                        <p:cTn id="45" dur="500"/>
                                        <p:tgtEl>
                                          <p:spTgt spid="54"/>
                                        </p:tgtEl>
                                      </p:cBhvr>
                                    </p:animEffect>
                                  </p:childTnLst>
                                </p:cTn>
                              </p:par>
                            </p:childTnLst>
                          </p:cTn>
                        </p:par>
                        <p:par>
                          <p:cTn id="46" fill="hold">
                            <p:stCondLst>
                              <p:cond delay="4500"/>
                            </p:stCondLst>
                            <p:childTnLst>
                              <p:par>
                                <p:cTn id="47" presetID="53" presetClass="entr" presetSubtype="16" fill="hold" nodeType="afterEffect">
                                  <p:stCondLst>
                                    <p:cond delay="0"/>
                                  </p:stCondLst>
                                  <p:childTnLst>
                                    <p:set>
                                      <p:cBhvr>
                                        <p:cTn id="48" dur="1" fill="hold">
                                          <p:stCondLst>
                                            <p:cond delay="0"/>
                                          </p:stCondLst>
                                        </p:cTn>
                                        <p:tgtEl>
                                          <p:spTgt spid="34"/>
                                        </p:tgtEl>
                                        <p:attrNameLst>
                                          <p:attrName>style.visibility</p:attrName>
                                        </p:attrNameLst>
                                      </p:cBhvr>
                                      <p:to>
                                        <p:strVal val="visible"/>
                                      </p:to>
                                    </p:set>
                                    <p:anim calcmode="lin" valueType="num">
                                      <p:cBhvr>
                                        <p:cTn id="49" dur="500" fill="hold"/>
                                        <p:tgtEl>
                                          <p:spTgt spid="34"/>
                                        </p:tgtEl>
                                        <p:attrNameLst>
                                          <p:attrName>ppt_w</p:attrName>
                                        </p:attrNameLst>
                                      </p:cBhvr>
                                      <p:tavLst>
                                        <p:tav tm="0">
                                          <p:val>
                                            <p:fltVal val="0"/>
                                          </p:val>
                                        </p:tav>
                                        <p:tav tm="100000">
                                          <p:val>
                                            <p:strVal val="#ppt_w"/>
                                          </p:val>
                                        </p:tav>
                                      </p:tavLst>
                                    </p:anim>
                                    <p:anim calcmode="lin" valueType="num">
                                      <p:cBhvr>
                                        <p:cTn id="50" dur="500" fill="hold"/>
                                        <p:tgtEl>
                                          <p:spTgt spid="34"/>
                                        </p:tgtEl>
                                        <p:attrNameLst>
                                          <p:attrName>ppt_h</p:attrName>
                                        </p:attrNameLst>
                                      </p:cBhvr>
                                      <p:tavLst>
                                        <p:tav tm="0">
                                          <p:val>
                                            <p:fltVal val="0"/>
                                          </p:val>
                                        </p:tav>
                                        <p:tav tm="100000">
                                          <p:val>
                                            <p:strVal val="#ppt_h"/>
                                          </p:val>
                                        </p:tav>
                                      </p:tavLst>
                                    </p:anim>
                                    <p:animEffect transition="in" filter="fade">
                                      <p:cBhvr>
                                        <p:cTn id="51" dur="500"/>
                                        <p:tgtEl>
                                          <p:spTgt spid="34"/>
                                        </p:tgtEl>
                                      </p:cBhvr>
                                    </p:animEffect>
                                  </p:childTnLst>
                                </p:cTn>
                              </p:par>
                            </p:childTnLst>
                          </p:cTn>
                        </p:par>
                        <p:par>
                          <p:cTn id="52" fill="hold">
                            <p:stCondLst>
                              <p:cond delay="5000"/>
                            </p:stCondLst>
                            <p:childTnLst>
                              <p:par>
                                <p:cTn id="53" presetID="22" presetClass="entr" presetSubtype="4" fill="hold" nodeType="afterEffect">
                                  <p:stCondLst>
                                    <p:cond delay="0"/>
                                  </p:stCondLst>
                                  <p:childTnLst>
                                    <p:set>
                                      <p:cBhvr>
                                        <p:cTn id="54" dur="1" fill="hold">
                                          <p:stCondLst>
                                            <p:cond delay="0"/>
                                          </p:stCondLst>
                                        </p:cTn>
                                        <p:tgtEl>
                                          <p:spTgt spid="6"/>
                                        </p:tgtEl>
                                        <p:attrNameLst>
                                          <p:attrName>style.visibility</p:attrName>
                                        </p:attrNameLst>
                                      </p:cBhvr>
                                      <p:to>
                                        <p:strVal val="visible"/>
                                      </p:to>
                                    </p:set>
                                    <p:animEffect transition="in" filter="wipe(down)">
                                      <p:cBhvr>
                                        <p:cTn id="55" dur="500"/>
                                        <p:tgtEl>
                                          <p:spTgt spid="6"/>
                                        </p:tgtEl>
                                      </p:cBhvr>
                                    </p:animEffect>
                                  </p:childTnLst>
                                </p:cTn>
                              </p:par>
                            </p:childTnLst>
                          </p:cTn>
                        </p:par>
                        <p:par>
                          <p:cTn id="56" fill="hold">
                            <p:stCondLst>
                              <p:cond delay="5500"/>
                            </p:stCondLst>
                            <p:childTnLst>
                              <p:par>
                                <p:cTn id="57" presetID="22" presetClass="entr" presetSubtype="4" fill="hold" grpId="0" nodeType="afterEffect">
                                  <p:stCondLst>
                                    <p:cond delay="0"/>
                                  </p:stCondLst>
                                  <p:childTnLst>
                                    <p:set>
                                      <p:cBhvr>
                                        <p:cTn id="58" dur="1" fill="hold">
                                          <p:stCondLst>
                                            <p:cond delay="0"/>
                                          </p:stCondLst>
                                        </p:cTn>
                                        <p:tgtEl>
                                          <p:spTgt spid="25"/>
                                        </p:tgtEl>
                                        <p:attrNameLst>
                                          <p:attrName>style.visibility</p:attrName>
                                        </p:attrNameLst>
                                      </p:cBhvr>
                                      <p:to>
                                        <p:strVal val="visible"/>
                                      </p:to>
                                    </p:set>
                                    <p:animEffect transition="in" filter="wipe(down)">
                                      <p:cBhvr>
                                        <p:cTn id="59" dur="500"/>
                                        <p:tgtEl>
                                          <p:spTgt spid="25"/>
                                        </p:tgtEl>
                                      </p:cBhvr>
                                    </p:animEffect>
                                  </p:childTnLst>
                                </p:cTn>
                              </p:par>
                            </p:childTnLst>
                          </p:cTn>
                        </p:par>
                        <p:par>
                          <p:cTn id="60" fill="hold">
                            <p:stCondLst>
                              <p:cond delay="6000"/>
                            </p:stCondLst>
                            <p:childTnLst>
                              <p:par>
                                <p:cTn id="61" presetID="53" presetClass="entr" presetSubtype="16" fill="hold" grpId="0" nodeType="afterEffect">
                                  <p:stCondLst>
                                    <p:cond delay="0"/>
                                  </p:stCondLst>
                                  <p:childTnLst>
                                    <p:set>
                                      <p:cBhvr>
                                        <p:cTn id="62" dur="1" fill="hold">
                                          <p:stCondLst>
                                            <p:cond delay="0"/>
                                          </p:stCondLst>
                                        </p:cTn>
                                        <p:tgtEl>
                                          <p:spTgt spid="30"/>
                                        </p:tgtEl>
                                        <p:attrNameLst>
                                          <p:attrName>style.visibility</p:attrName>
                                        </p:attrNameLst>
                                      </p:cBhvr>
                                      <p:to>
                                        <p:strVal val="visible"/>
                                      </p:to>
                                    </p:set>
                                    <p:anim calcmode="lin" valueType="num">
                                      <p:cBhvr>
                                        <p:cTn id="63" dur="500" fill="hold"/>
                                        <p:tgtEl>
                                          <p:spTgt spid="30"/>
                                        </p:tgtEl>
                                        <p:attrNameLst>
                                          <p:attrName>ppt_w</p:attrName>
                                        </p:attrNameLst>
                                      </p:cBhvr>
                                      <p:tavLst>
                                        <p:tav tm="0">
                                          <p:val>
                                            <p:fltVal val="0"/>
                                          </p:val>
                                        </p:tav>
                                        <p:tav tm="100000">
                                          <p:val>
                                            <p:strVal val="#ppt_w"/>
                                          </p:val>
                                        </p:tav>
                                      </p:tavLst>
                                    </p:anim>
                                    <p:anim calcmode="lin" valueType="num">
                                      <p:cBhvr>
                                        <p:cTn id="64" dur="500" fill="hold"/>
                                        <p:tgtEl>
                                          <p:spTgt spid="30"/>
                                        </p:tgtEl>
                                        <p:attrNameLst>
                                          <p:attrName>ppt_h</p:attrName>
                                        </p:attrNameLst>
                                      </p:cBhvr>
                                      <p:tavLst>
                                        <p:tav tm="0">
                                          <p:val>
                                            <p:fltVal val="0"/>
                                          </p:val>
                                        </p:tav>
                                        <p:tav tm="100000">
                                          <p:val>
                                            <p:strVal val="#ppt_h"/>
                                          </p:val>
                                        </p:tav>
                                      </p:tavLst>
                                    </p:anim>
                                    <p:animEffect transition="in" filter="fade">
                                      <p:cBhvr>
                                        <p:cTn id="65" dur="500"/>
                                        <p:tgtEl>
                                          <p:spTgt spid="30"/>
                                        </p:tgtEl>
                                      </p:cBhvr>
                                    </p:animEffect>
                                  </p:childTnLst>
                                </p:cTn>
                              </p:par>
                            </p:childTnLst>
                          </p:cTn>
                        </p:par>
                        <p:par>
                          <p:cTn id="66" fill="hold">
                            <p:stCondLst>
                              <p:cond delay="6500"/>
                            </p:stCondLst>
                            <p:childTnLst>
                              <p:par>
                                <p:cTn id="67" presetID="16" presetClass="entr" presetSubtype="21" fill="hold" nodeType="afterEffect">
                                  <p:stCondLst>
                                    <p:cond delay="0"/>
                                  </p:stCondLst>
                                  <p:childTnLst>
                                    <p:set>
                                      <p:cBhvr>
                                        <p:cTn id="68" dur="1" fill="hold">
                                          <p:stCondLst>
                                            <p:cond delay="0"/>
                                          </p:stCondLst>
                                        </p:cTn>
                                        <p:tgtEl>
                                          <p:spTgt spid="58"/>
                                        </p:tgtEl>
                                        <p:attrNameLst>
                                          <p:attrName>style.visibility</p:attrName>
                                        </p:attrNameLst>
                                      </p:cBhvr>
                                      <p:to>
                                        <p:strVal val="visible"/>
                                      </p:to>
                                    </p:set>
                                    <p:animEffect transition="in" filter="barn(inVertical)">
                                      <p:cBhvr>
                                        <p:cTn id="69" dur="500"/>
                                        <p:tgtEl>
                                          <p:spTgt spid="58"/>
                                        </p:tgtEl>
                                      </p:cBhvr>
                                    </p:animEffect>
                                  </p:childTnLst>
                                </p:cTn>
                              </p:par>
                            </p:childTnLst>
                          </p:cTn>
                        </p:par>
                        <p:par>
                          <p:cTn id="70" fill="hold">
                            <p:stCondLst>
                              <p:cond delay="7000"/>
                            </p:stCondLst>
                            <p:childTnLst>
                              <p:par>
                                <p:cTn id="71" presetID="53" presetClass="entr" presetSubtype="16" fill="hold" nodeType="afterEffect">
                                  <p:stCondLst>
                                    <p:cond delay="0"/>
                                  </p:stCondLst>
                                  <p:childTnLst>
                                    <p:set>
                                      <p:cBhvr>
                                        <p:cTn id="72" dur="1" fill="hold">
                                          <p:stCondLst>
                                            <p:cond delay="0"/>
                                          </p:stCondLst>
                                        </p:cTn>
                                        <p:tgtEl>
                                          <p:spTgt spid="37"/>
                                        </p:tgtEl>
                                        <p:attrNameLst>
                                          <p:attrName>style.visibility</p:attrName>
                                        </p:attrNameLst>
                                      </p:cBhvr>
                                      <p:to>
                                        <p:strVal val="visible"/>
                                      </p:to>
                                    </p:set>
                                    <p:anim calcmode="lin" valueType="num">
                                      <p:cBhvr>
                                        <p:cTn id="73" dur="500" fill="hold"/>
                                        <p:tgtEl>
                                          <p:spTgt spid="37"/>
                                        </p:tgtEl>
                                        <p:attrNameLst>
                                          <p:attrName>ppt_w</p:attrName>
                                        </p:attrNameLst>
                                      </p:cBhvr>
                                      <p:tavLst>
                                        <p:tav tm="0">
                                          <p:val>
                                            <p:fltVal val="0"/>
                                          </p:val>
                                        </p:tav>
                                        <p:tav tm="100000">
                                          <p:val>
                                            <p:strVal val="#ppt_w"/>
                                          </p:val>
                                        </p:tav>
                                      </p:tavLst>
                                    </p:anim>
                                    <p:anim calcmode="lin" valueType="num">
                                      <p:cBhvr>
                                        <p:cTn id="74" dur="500" fill="hold"/>
                                        <p:tgtEl>
                                          <p:spTgt spid="37"/>
                                        </p:tgtEl>
                                        <p:attrNameLst>
                                          <p:attrName>ppt_h</p:attrName>
                                        </p:attrNameLst>
                                      </p:cBhvr>
                                      <p:tavLst>
                                        <p:tav tm="0">
                                          <p:val>
                                            <p:fltVal val="0"/>
                                          </p:val>
                                        </p:tav>
                                        <p:tav tm="100000">
                                          <p:val>
                                            <p:strVal val="#ppt_h"/>
                                          </p:val>
                                        </p:tav>
                                      </p:tavLst>
                                    </p:anim>
                                    <p:animEffect transition="in" filter="fade">
                                      <p:cBhvr>
                                        <p:cTn id="75" dur="500"/>
                                        <p:tgtEl>
                                          <p:spTgt spid="37"/>
                                        </p:tgtEl>
                                      </p:cBhvr>
                                    </p:animEffect>
                                  </p:childTnLst>
                                </p:cTn>
                              </p:par>
                            </p:childTnLst>
                          </p:cTn>
                        </p:par>
                        <p:par>
                          <p:cTn id="76" fill="hold">
                            <p:stCondLst>
                              <p:cond delay="7500"/>
                            </p:stCondLst>
                            <p:childTnLst>
                              <p:par>
                                <p:cTn id="77" presetID="22" presetClass="entr" presetSubtype="4" fill="hold" nodeType="afterEffect">
                                  <p:stCondLst>
                                    <p:cond delay="0"/>
                                  </p:stCondLst>
                                  <p:childTnLst>
                                    <p:set>
                                      <p:cBhvr>
                                        <p:cTn id="78" dur="1" fill="hold">
                                          <p:stCondLst>
                                            <p:cond delay="0"/>
                                          </p:stCondLst>
                                        </p:cTn>
                                        <p:tgtEl>
                                          <p:spTgt spid="9"/>
                                        </p:tgtEl>
                                        <p:attrNameLst>
                                          <p:attrName>style.visibility</p:attrName>
                                        </p:attrNameLst>
                                      </p:cBhvr>
                                      <p:to>
                                        <p:strVal val="visible"/>
                                      </p:to>
                                    </p:set>
                                    <p:animEffect transition="in" filter="wipe(down)">
                                      <p:cBhvr>
                                        <p:cTn id="79" dur="500"/>
                                        <p:tgtEl>
                                          <p:spTgt spid="9"/>
                                        </p:tgtEl>
                                      </p:cBhvr>
                                    </p:animEffect>
                                  </p:childTnLst>
                                </p:cTn>
                              </p:par>
                            </p:childTnLst>
                          </p:cTn>
                        </p:par>
                        <p:par>
                          <p:cTn id="80" fill="hold">
                            <p:stCondLst>
                              <p:cond delay="8000"/>
                            </p:stCondLst>
                            <p:childTnLst>
                              <p:par>
                                <p:cTn id="81" presetID="22" presetClass="entr" presetSubtype="4" fill="hold" grpId="0" nodeType="afterEffect">
                                  <p:stCondLst>
                                    <p:cond delay="0"/>
                                  </p:stCondLst>
                                  <p:childTnLst>
                                    <p:set>
                                      <p:cBhvr>
                                        <p:cTn id="82" dur="1" fill="hold">
                                          <p:stCondLst>
                                            <p:cond delay="0"/>
                                          </p:stCondLst>
                                        </p:cTn>
                                        <p:tgtEl>
                                          <p:spTgt spid="24"/>
                                        </p:tgtEl>
                                        <p:attrNameLst>
                                          <p:attrName>style.visibility</p:attrName>
                                        </p:attrNameLst>
                                      </p:cBhvr>
                                      <p:to>
                                        <p:strVal val="visible"/>
                                      </p:to>
                                    </p:set>
                                    <p:animEffect transition="in" filter="wipe(down)">
                                      <p:cBhvr>
                                        <p:cTn id="83" dur="500"/>
                                        <p:tgtEl>
                                          <p:spTgt spid="24"/>
                                        </p:tgtEl>
                                      </p:cBhvr>
                                    </p:animEffect>
                                  </p:childTnLst>
                                </p:cTn>
                              </p:par>
                            </p:childTnLst>
                          </p:cTn>
                        </p:par>
                        <p:par>
                          <p:cTn id="84" fill="hold">
                            <p:stCondLst>
                              <p:cond delay="8500"/>
                            </p:stCondLst>
                            <p:childTnLst>
                              <p:par>
                                <p:cTn id="85" presetID="53" presetClass="entr" presetSubtype="16" fill="hold" grpId="0" nodeType="afterEffect">
                                  <p:stCondLst>
                                    <p:cond delay="0"/>
                                  </p:stCondLst>
                                  <p:childTnLst>
                                    <p:set>
                                      <p:cBhvr>
                                        <p:cTn id="86" dur="1" fill="hold">
                                          <p:stCondLst>
                                            <p:cond delay="0"/>
                                          </p:stCondLst>
                                        </p:cTn>
                                        <p:tgtEl>
                                          <p:spTgt spid="29"/>
                                        </p:tgtEl>
                                        <p:attrNameLst>
                                          <p:attrName>style.visibility</p:attrName>
                                        </p:attrNameLst>
                                      </p:cBhvr>
                                      <p:to>
                                        <p:strVal val="visible"/>
                                      </p:to>
                                    </p:set>
                                    <p:anim calcmode="lin" valueType="num">
                                      <p:cBhvr>
                                        <p:cTn id="87" dur="500" fill="hold"/>
                                        <p:tgtEl>
                                          <p:spTgt spid="29"/>
                                        </p:tgtEl>
                                        <p:attrNameLst>
                                          <p:attrName>ppt_w</p:attrName>
                                        </p:attrNameLst>
                                      </p:cBhvr>
                                      <p:tavLst>
                                        <p:tav tm="0">
                                          <p:val>
                                            <p:fltVal val="0"/>
                                          </p:val>
                                        </p:tav>
                                        <p:tav tm="100000">
                                          <p:val>
                                            <p:strVal val="#ppt_w"/>
                                          </p:val>
                                        </p:tav>
                                      </p:tavLst>
                                    </p:anim>
                                    <p:anim calcmode="lin" valueType="num">
                                      <p:cBhvr>
                                        <p:cTn id="88" dur="500" fill="hold"/>
                                        <p:tgtEl>
                                          <p:spTgt spid="29"/>
                                        </p:tgtEl>
                                        <p:attrNameLst>
                                          <p:attrName>ppt_h</p:attrName>
                                        </p:attrNameLst>
                                      </p:cBhvr>
                                      <p:tavLst>
                                        <p:tav tm="0">
                                          <p:val>
                                            <p:fltVal val="0"/>
                                          </p:val>
                                        </p:tav>
                                        <p:tav tm="100000">
                                          <p:val>
                                            <p:strVal val="#ppt_h"/>
                                          </p:val>
                                        </p:tav>
                                      </p:tavLst>
                                    </p:anim>
                                    <p:animEffect transition="in" filter="fade">
                                      <p:cBhvr>
                                        <p:cTn id="89" dur="500"/>
                                        <p:tgtEl>
                                          <p:spTgt spid="29"/>
                                        </p:tgtEl>
                                      </p:cBhvr>
                                    </p:animEffect>
                                  </p:childTnLst>
                                </p:cTn>
                              </p:par>
                            </p:childTnLst>
                          </p:cTn>
                        </p:par>
                        <p:par>
                          <p:cTn id="90" fill="hold">
                            <p:stCondLst>
                              <p:cond delay="9000"/>
                            </p:stCondLst>
                            <p:childTnLst>
                              <p:par>
                                <p:cTn id="91" presetID="16" presetClass="entr" presetSubtype="21" fill="hold" nodeType="afterEffect">
                                  <p:stCondLst>
                                    <p:cond delay="0"/>
                                  </p:stCondLst>
                                  <p:childTnLst>
                                    <p:set>
                                      <p:cBhvr>
                                        <p:cTn id="92" dur="1" fill="hold">
                                          <p:stCondLst>
                                            <p:cond delay="0"/>
                                          </p:stCondLst>
                                        </p:cTn>
                                        <p:tgtEl>
                                          <p:spTgt spid="62"/>
                                        </p:tgtEl>
                                        <p:attrNameLst>
                                          <p:attrName>style.visibility</p:attrName>
                                        </p:attrNameLst>
                                      </p:cBhvr>
                                      <p:to>
                                        <p:strVal val="visible"/>
                                      </p:to>
                                    </p:set>
                                    <p:animEffect transition="in" filter="barn(inVertical)">
                                      <p:cBhvr>
                                        <p:cTn id="93" dur="500"/>
                                        <p:tgtEl>
                                          <p:spTgt spid="62"/>
                                        </p:tgtEl>
                                      </p:cBhvr>
                                    </p:animEffect>
                                  </p:childTnLst>
                                </p:cTn>
                              </p:par>
                            </p:childTnLst>
                          </p:cTn>
                        </p:par>
                        <p:par>
                          <p:cTn id="94" fill="hold">
                            <p:stCondLst>
                              <p:cond delay="9500"/>
                            </p:stCondLst>
                            <p:childTnLst>
                              <p:par>
                                <p:cTn id="95" presetID="53" presetClass="entr" presetSubtype="16" fill="hold" nodeType="afterEffect">
                                  <p:stCondLst>
                                    <p:cond delay="0"/>
                                  </p:stCondLst>
                                  <p:childTnLst>
                                    <p:set>
                                      <p:cBhvr>
                                        <p:cTn id="96" dur="1" fill="hold">
                                          <p:stCondLst>
                                            <p:cond delay="0"/>
                                          </p:stCondLst>
                                        </p:cTn>
                                        <p:tgtEl>
                                          <p:spTgt spid="43"/>
                                        </p:tgtEl>
                                        <p:attrNameLst>
                                          <p:attrName>style.visibility</p:attrName>
                                        </p:attrNameLst>
                                      </p:cBhvr>
                                      <p:to>
                                        <p:strVal val="visible"/>
                                      </p:to>
                                    </p:set>
                                    <p:anim calcmode="lin" valueType="num">
                                      <p:cBhvr>
                                        <p:cTn id="97" dur="500" fill="hold"/>
                                        <p:tgtEl>
                                          <p:spTgt spid="43"/>
                                        </p:tgtEl>
                                        <p:attrNameLst>
                                          <p:attrName>ppt_w</p:attrName>
                                        </p:attrNameLst>
                                      </p:cBhvr>
                                      <p:tavLst>
                                        <p:tav tm="0">
                                          <p:val>
                                            <p:fltVal val="0"/>
                                          </p:val>
                                        </p:tav>
                                        <p:tav tm="100000">
                                          <p:val>
                                            <p:strVal val="#ppt_w"/>
                                          </p:val>
                                        </p:tav>
                                      </p:tavLst>
                                    </p:anim>
                                    <p:anim calcmode="lin" valueType="num">
                                      <p:cBhvr>
                                        <p:cTn id="98" dur="500" fill="hold"/>
                                        <p:tgtEl>
                                          <p:spTgt spid="43"/>
                                        </p:tgtEl>
                                        <p:attrNameLst>
                                          <p:attrName>ppt_h</p:attrName>
                                        </p:attrNameLst>
                                      </p:cBhvr>
                                      <p:tavLst>
                                        <p:tav tm="0">
                                          <p:val>
                                            <p:fltVal val="0"/>
                                          </p:val>
                                        </p:tav>
                                        <p:tav tm="100000">
                                          <p:val>
                                            <p:strVal val="#ppt_h"/>
                                          </p:val>
                                        </p:tav>
                                      </p:tavLst>
                                    </p:anim>
                                    <p:animEffect transition="in" filter="fade">
                                      <p:cBhvr>
                                        <p:cTn id="99" dur="500"/>
                                        <p:tgtEl>
                                          <p:spTgt spid="43"/>
                                        </p:tgtEl>
                                      </p:cBhvr>
                                    </p:animEffect>
                                  </p:childTnLst>
                                </p:cTn>
                              </p:par>
                            </p:childTnLst>
                          </p:cTn>
                        </p:par>
                        <p:par>
                          <p:cTn id="100" fill="hold">
                            <p:stCondLst>
                              <p:cond delay="10000"/>
                            </p:stCondLst>
                            <p:childTnLst>
                              <p:par>
                                <p:cTn id="101" presetID="22" presetClass="entr" presetSubtype="4" fill="hold" nodeType="afterEffect">
                                  <p:stCondLst>
                                    <p:cond delay="0"/>
                                  </p:stCondLst>
                                  <p:childTnLst>
                                    <p:set>
                                      <p:cBhvr>
                                        <p:cTn id="102" dur="1" fill="hold">
                                          <p:stCondLst>
                                            <p:cond delay="0"/>
                                          </p:stCondLst>
                                        </p:cTn>
                                        <p:tgtEl>
                                          <p:spTgt spid="12"/>
                                        </p:tgtEl>
                                        <p:attrNameLst>
                                          <p:attrName>style.visibility</p:attrName>
                                        </p:attrNameLst>
                                      </p:cBhvr>
                                      <p:to>
                                        <p:strVal val="visible"/>
                                      </p:to>
                                    </p:set>
                                    <p:animEffect transition="in" filter="wipe(down)">
                                      <p:cBhvr>
                                        <p:cTn id="103" dur="500"/>
                                        <p:tgtEl>
                                          <p:spTgt spid="12"/>
                                        </p:tgtEl>
                                      </p:cBhvr>
                                    </p:animEffect>
                                  </p:childTnLst>
                                </p:cTn>
                              </p:par>
                            </p:childTnLst>
                          </p:cTn>
                        </p:par>
                        <p:par>
                          <p:cTn id="104" fill="hold">
                            <p:stCondLst>
                              <p:cond delay="10500"/>
                            </p:stCondLst>
                            <p:childTnLst>
                              <p:par>
                                <p:cTn id="105" presetID="22" presetClass="entr" presetSubtype="4" fill="hold" grpId="0" nodeType="afterEffect">
                                  <p:stCondLst>
                                    <p:cond delay="0"/>
                                  </p:stCondLst>
                                  <p:childTnLst>
                                    <p:set>
                                      <p:cBhvr>
                                        <p:cTn id="106" dur="1" fill="hold">
                                          <p:stCondLst>
                                            <p:cond delay="0"/>
                                          </p:stCondLst>
                                        </p:cTn>
                                        <p:tgtEl>
                                          <p:spTgt spid="21"/>
                                        </p:tgtEl>
                                        <p:attrNameLst>
                                          <p:attrName>style.visibility</p:attrName>
                                        </p:attrNameLst>
                                      </p:cBhvr>
                                      <p:to>
                                        <p:strVal val="visible"/>
                                      </p:to>
                                    </p:set>
                                    <p:animEffect transition="in" filter="wipe(down)">
                                      <p:cBhvr>
                                        <p:cTn id="107" dur="500"/>
                                        <p:tgtEl>
                                          <p:spTgt spid="21"/>
                                        </p:tgtEl>
                                      </p:cBhvr>
                                    </p:animEffect>
                                  </p:childTnLst>
                                </p:cTn>
                              </p:par>
                            </p:childTnLst>
                          </p:cTn>
                        </p:par>
                        <p:par>
                          <p:cTn id="108" fill="hold">
                            <p:stCondLst>
                              <p:cond delay="11000"/>
                            </p:stCondLst>
                            <p:childTnLst>
                              <p:par>
                                <p:cTn id="109" presetID="53" presetClass="entr" presetSubtype="16" fill="hold" grpId="0" nodeType="afterEffect">
                                  <p:stCondLst>
                                    <p:cond delay="0"/>
                                  </p:stCondLst>
                                  <p:childTnLst>
                                    <p:set>
                                      <p:cBhvr>
                                        <p:cTn id="110" dur="1" fill="hold">
                                          <p:stCondLst>
                                            <p:cond delay="0"/>
                                          </p:stCondLst>
                                        </p:cTn>
                                        <p:tgtEl>
                                          <p:spTgt spid="28"/>
                                        </p:tgtEl>
                                        <p:attrNameLst>
                                          <p:attrName>style.visibility</p:attrName>
                                        </p:attrNameLst>
                                      </p:cBhvr>
                                      <p:to>
                                        <p:strVal val="visible"/>
                                      </p:to>
                                    </p:set>
                                    <p:anim calcmode="lin" valueType="num">
                                      <p:cBhvr>
                                        <p:cTn id="111" dur="500" fill="hold"/>
                                        <p:tgtEl>
                                          <p:spTgt spid="28"/>
                                        </p:tgtEl>
                                        <p:attrNameLst>
                                          <p:attrName>ppt_w</p:attrName>
                                        </p:attrNameLst>
                                      </p:cBhvr>
                                      <p:tavLst>
                                        <p:tav tm="0">
                                          <p:val>
                                            <p:fltVal val="0"/>
                                          </p:val>
                                        </p:tav>
                                        <p:tav tm="100000">
                                          <p:val>
                                            <p:strVal val="#ppt_w"/>
                                          </p:val>
                                        </p:tav>
                                      </p:tavLst>
                                    </p:anim>
                                    <p:anim calcmode="lin" valueType="num">
                                      <p:cBhvr>
                                        <p:cTn id="112" dur="500" fill="hold"/>
                                        <p:tgtEl>
                                          <p:spTgt spid="28"/>
                                        </p:tgtEl>
                                        <p:attrNameLst>
                                          <p:attrName>ppt_h</p:attrName>
                                        </p:attrNameLst>
                                      </p:cBhvr>
                                      <p:tavLst>
                                        <p:tav tm="0">
                                          <p:val>
                                            <p:fltVal val="0"/>
                                          </p:val>
                                        </p:tav>
                                        <p:tav tm="100000">
                                          <p:val>
                                            <p:strVal val="#ppt_h"/>
                                          </p:val>
                                        </p:tav>
                                      </p:tavLst>
                                    </p:anim>
                                    <p:animEffect transition="in" filter="fade">
                                      <p:cBhvr>
                                        <p:cTn id="113" dur="500"/>
                                        <p:tgtEl>
                                          <p:spTgt spid="28"/>
                                        </p:tgtEl>
                                      </p:cBhvr>
                                    </p:animEffect>
                                  </p:childTnLst>
                                </p:cTn>
                              </p:par>
                            </p:childTnLst>
                          </p:cTn>
                        </p:par>
                        <p:par>
                          <p:cTn id="114" fill="hold">
                            <p:stCondLst>
                              <p:cond delay="11500"/>
                            </p:stCondLst>
                            <p:childTnLst>
                              <p:par>
                                <p:cTn id="115" presetID="16" presetClass="entr" presetSubtype="21" fill="hold" nodeType="afterEffect">
                                  <p:stCondLst>
                                    <p:cond delay="0"/>
                                  </p:stCondLst>
                                  <p:childTnLst>
                                    <p:set>
                                      <p:cBhvr>
                                        <p:cTn id="116" dur="1" fill="hold">
                                          <p:stCondLst>
                                            <p:cond delay="0"/>
                                          </p:stCondLst>
                                        </p:cTn>
                                        <p:tgtEl>
                                          <p:spTgt spid="66"/>
                                        </p:tgtEl>
                                        <p:attrNameLst>
                                          <p:attrName>style.visibility</p:attrName>
                                        </p:attrNameLst>
                                      </p:cBhvr>
                                      <p:to>
                                        <p:strVal val="visible"/>
                                      </p:to>
                                    </p:set>
                                    <p:animEffect transition="in" filter="barn(inVertical)">
                                      <p:cBhvr>
                                        <p:cTn id="117" dur="500"/>
                                        <p:tgtEl>
                                          <p:spTgt spid="66"/>
                                        </p:tgtEl>
                                      </p:cBhvr>
                                    </p:animEffect>
                                  </p:childTnLst>
                                </p:cTn>
                              </p:par>
                            </p:childTnLst>
                          </p:cTn>
                        </p:par>
                        <p:par>
                          <p:cTn id="118" fill="hold">
                            <p:stCondLst>
                              <p:cond delay="12000"/>
                            </p:stCondLst>
                            <p:childTnLst>
                              <p:par>
                                <p:cTn id="119" presetID="53" presetClass="entr" presetSubtype="16" fill="hold" nodeType="afterEffect">
                                  <p:stCondLst>
                                    <p:cond delay="0"/>
                                  </p:stCondLst>
                                  <p:childTnLst>
                                    <p:set>
                                      <p:cBhvr>
                                        <p:cTn id="120" dur="1" fill="hold">
                                          <p:stCondLst>
                                            <p:cond delay="0"/>
                                          </p:stCondLst>
                                        </p:cTn>
                                        <p:tgtEl>
                                          <p:spTgt spid="40"/>
                                        </p:tgtEl>
                                        <p:attrNameLst>
                                          <p:attrName>style.visibility</p:attrName>
                                        </p:attrNameLst>
                                      </p:cBhvr>
                                      <p:to>
                                        <p:strVal val="visible"/>
                                      </p:to>
                                    </p:set>
                                    <p:anim calcmode="lin" valueType="num">
                                      <p:cBhvr>
                                        <p:cTn id="121" dur="500" fill="hold"/>
                                        <p:tgtEl>
                                          <p:spTgt spid="40"/>
                                        </p:tgtEl>
                                        <p:attrNameLst>
                                          <p:attrName>ppt_w</p:attrName>
                                        </p:attrNameLst>
                                      </p:cBhvr>
                                      <p:tavLst>
                                        <p:tav tm="0">
                                          <p:val>
                                            <p:fltVal val="0"/>
                                          </p:val>
                                        </p:tav>
                                        <p:tav tm="100000">
                                          <p:val>
                                            <p:strVal val="#ppt_w"/>
                                          </p:val>
                                        </p:tav>
                                      </p:tavLst>
                                    </p:anim>
                                    <p:anim calcmode="lin" valueType="num">
                                      <p:cBhvr>
                                        <p:cTn id="122" dur="500" fill="hold"/>
                                        <p:tgtEl>
                                          <p:spTgt spid="40"/>
                                        </p:tgtEl>
                                        <p:attrNameLst>
                                          <p:attrName>ppt_h</p:attrName>
                                        </p:attrNameLst>
                                      </p:cBhvr>
                                      <p:tavLst>
                                        <p:tav tm="0">
                                          <p:val>
                                            <p:fltVal val="0"/>
                                          </p:val>
                                        </p:tav>
                                        <p:tav tm="100000">
                                          <p:val>
                                            <p:strVal val="#ppt_h"/>
                                          </p:val>
                                        </p:tav>
                                      </p:tavLst>
                                    </p:anim>
                                    <p:animEffect transition="in" filter="fade">
                                      <p:cBhvr>
                                        <p:cTn id="123"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占位符 4" descr="C:\Users\Administrator\Desktop\同济图片\微信图片_2019122716120614.jpg微信图片_2019122716120614"/>
          <p:cNvPicPr>
            <a:picLocks noGrp="1" noChangeAspect="1"/>
          </p:cNvPicPr>
          <p:nvPr/>
        </p:nvPicPr>
        <p:blipFill>
          <a:blip r:embed="rId4"/>
          <a:srcRect/>
          <a:stretch>
            <a:fillRect/>
          </a:stretch>
        </p:blipFill>
        <p:spPr>
          <a:xfrm rot="10800000" flipH="1" flipV="1">
            <a:off x="2364740" y="0"/>
            <a:ext cx="6792595" cy="3820795"/>
          </a:xfrm>
          <a:custGeom>
            <a:avLst/>
            <a:gdLst>
              <a:gd name="connsiteX0" fmla="*/ 0 w 8396288"/>
              <a:gd name="connsiteY0" fmla="*/ 0 h 6865938"/>
              <a:gd name="connsiteX1" fmla="*/ 8396288 w 8396288"/>
              <a:gd name="connsiteY1" fmla="*/ 0 h 6865938"/>
              <a:gd name="connsiteX2" fmla="*/ 8396288 w 8396288"/>
              <a:gd name="connsiteY2" fmla="*/ 6865938 h 6865938"/>
            </a:gdLst>
            <a:ahLst/>
            <a:cxnLst>
              <a:cxn ang="0">
                <a:pos x="connsiteX0" y="connsiteY0"/>
              </a:cxn>
              <a:cxn ang="0">
                <a:pos x="connsiteX1" y="connsiteY1"/>
              </a:cxn>
              <a:cxn ang="0">
                <a:pos x="connsiteX2" y="connsiteY2"/>
              </a:cxn>
            </a:cxnLst>
            <a:rect l="l" t="t" r="r" b="b"/>
            <a:pathLst>
              <a:path w="8396288" h="6865938">
                <a:moveTo>
                  <a:pt x="0" y="0"/>
                </a:moveTo>
                <a:lnTo>
                  <a:pt x="8396288" y="0"/>
                </a:lnTo>
                <a:lnTo>
                  <a:pt x="8396288" y="6865938"/>
                </a:lnTo>
                <a:close/>
              </a:path>
            </a:pathLst>
          </a:custGeom>
          <a:solidFill>
            <a:schemeClr val="bg2">
              <a:lumMod val="10000"/>
              <a:lumOff val="90000"/>
            </a:schemeClr>
          </a:solidFill>
        </p:spPr>
      </p:pic>
      <p:sp>
        <p:nvSpPr>
          <p:cNvPr id="67" name="等腰三角形 11"/>
          <p:cNvSpPr/>
          <p:nvPr/>
        </p:nvSpPr>
        <p:spPr>
          <a:xfrm>
            <a:off x="7432395" y="-433042"/>
            <a:ext cx="1843522" cy="1589243"/>
          </a:xfrm>
          <a:prstGeom prst="triangl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7" name="矩形 26"/>
          <p:cNvSpPr/>
          <p:nvPr/>
        </p:nvSpPr>
        <p:spPr>
          <a:xfrm>
            <a:off x="2528057" y="2796169"/>
            <a:ext cx="2898501" cy="553870"/>
          </a:xfrm>
          <a:prstGeom prst="rect">
            <a:avLst/>
          </a:prstGeom>
        </p:spPr>
        <p:txBody>
          <a:bodyPr lIns="0" tIns="0" rIns="0" bIns="0">
            <a:spAutoFit/>
          </a:bodyPr>
          <a:lstStyle/>
          <a:p>
            <a:pPr eaLnBrk="1" hangingPunct="1">
              <a:defRPr/>
            </a:pPr>
            <a:r>
              <a:rPr lang="zh-CN" altLang="en-US" sz="3600" b="1" noProof="1">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需求分析</a:t>
            </a:r>
          </a:p>
        </p:txBody>
      </p:sp>
      <p:grpSp>
        <p:nvGrpSpPr>
          <p:cNvPr id="30" name="组合 29"/>
          <p:cNvGrpSpPr/>
          <p:nvPr/>
        </p:nvGrpSpPr>
        <p:grpSpPr>
          <a:xfrm>
            <a:off x="1099979" y="2732744"/>
            <a:ext cx="925071" cy="925071"/>
            <a:chOff x="3613705" y="2612219"/>
            <a:chExt cx="1495676" cy="1495676"/>
          </a:xfrm>
        </p:grpSpPr>
        <p:sp>
          <p:nvSpPr>
            <p:cNvPr id="31" name="矩形 30"/>
            <p:cNvSpPr/>
            <p:nvPr/>
          </p:nvSpPr>
          <p:spPr>
            <a:xfrm rot="18900000">
              <a:off x="3613705" y="2612219"/>
              <a:ext cx="1495676" cy="149567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32" name="MH_Others_1"/>
            <p:cNvSpPr txBox="1"/>
            <p:nvPr>
              <p:custDataLst>
                <p:tags r:id="rId1"/>
              </p:custDataLst>
            </p:nvPr>
          </p:nvSpPr>
          <p:spPr>
            <a:xfrm>
              <a:off x="3734451" y="2832978"/>
              <a:ext cx="1258866" cy="1007473"/>
            </a:xfrm>
            <a:prstGeom prst="rect">
              <a:avLst/>
            </a:prstGeom>
            <a:noFill/>
          </p:spPr>
          <p:txBody>
            <a:bodyPr vert="horz" wrap="square" lIns="0" tIns="0" rIns="0" bIns="0" anchor="ctr">
              <a:spAutoFit/>
            </a:bodyPr>
            <a:lstStyle/>
            <a:p>
              <a:pPr algn="ctr" eaLnBrk="1" hangingPunct="1">
                <a:defRPr/>
              </a:pPr>
              <a:r>
                <a:rPr lang="en-US" altLang="zh-CN" sz="4050" b="1" noProof="1">
                  <a:solidFill>
                    <a:schemeClr val="bg1"/>
                  </a:solidFill>
                  <a:latin typeface="Arial" panose="020B0604020202020204" pitchFamily="34" charset="0"/>
                  <a:ea typeface="微软雅黑" panose="020B0503020204020204" pitchFamily="34" charset="-122"/>
                  <a:sym typeface="Arial" panose="020B0604020202020204" pitchFamily="34" charset="0"/>
                </a:rPr>
                <a:t>03</a:t>
              </a:r>
              <a:endParaRPr lang="zh-CN" altLang="en-US" sz="4050" b="1" noProof="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grpSp>
    </p:spTree>
    <p:extLst>
      <p:ext uri="{BB962C8B-B14F-4D97-AF65-F5344CB8AC3E}">
        <p14:creationId xmlns:p14="http://schemas.microsoft.com/office/powerpoint/2010/main" val="24171379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p:stCondLst>
                                    <p:cond delay="0"/>
                                  </p:stCondLst>
                                  <p:childTnLst>
                                    <p:set>
                                      <p:cBhvr>
                                        <p:cTn id="6" dur="1" fill="hold">
                                          <p:stCondLst>
                                            <p:cond delay="0"/>
                                          </p:stCondLst>
                                        </p:cTn>
                                        <p:tgtEl>
                                          <p:spTgt spid="67"/>
                                        </p:tgtEl>
                                        <p:attrNameLst>
                                          <p:attrName>style.visibility</p:attrName>
                                        </p:attrNameLst>
                                      </p:cBhvr>
                                      <p:to>
                                        <p:strVal val="visible"/>
                                      </p:to>
                                    </p:set>
                                    <p:animEffect transition="in" filter="fade">
                                      <p:cBhvr>
                                        <p:cTn id="7" dur="1250"/>
                                        <p:tgtEl>
                                          <p:spTgt spid="67"/>
                                        </p:tgtEl>
                                      </p:cBhvr>
                                    </p:animEffect>
                                    <p:anim calcmode="lin" valueType="num">
                                      <p:cBhvr>
                                        <p:cTn id="8" dur="1250" fill="hold"/>
                                        <p:tgtEl>
                                          <p:spTgt spid="67"/>
                                        </p:tgtEl>
                                        <p:attrNameLst>
                                          <p:attrName>ppt_x</p:attrName>
                                        </p:attrNameLst>
                                      </p:cBhvr>
                                      <p:tavLst>
                                        <p:tav tm="0">
                                          <p:val>
                                            <p:strVal val="#ppt_x"/>
                                          </p:val>
                                        </p:tav>
                                        <p:tav tm="100000">
                                          <p:val>
                                            <p:strVal val="#ppt_x"/>
                                          </p:val>
                                        </p:tav>
                                      </p:tavLst>
                                    </p:anim>
                                    <p:anim calcmode="lin" valueType="num">
                                      <p:cBhvr>
                                        <p:cTn id="9" dur="1125" decel="100000" fill="hold"/>
                                        <p:tgtEl>
                                          <p:spTgt spid="67"/>
                                        </p:tgtEl>
                                        <p:attrNameLst>
                                          <p:attrName>ppt_y</p:attrName>
                                        </p:attrNameLst>
                                      </p:cBhvr>
                                      <p:tavLst>
                                        <p:tav tm="0">
                                          <p:val>
                                            <p:strVal val="#ppt_y+1"/>
                                          </p:val>
                                        </p:tav>
                                        <p:tav tm="100000">
                                          <p:val>
                                            <p:strVal val="#ppt_y-.03"/>
                                          </p:val>
                                        </p:tav>
                                      </p:tavLst>
                                    </p:anim>
                                    <p:anim calcmode="lin" valueType="num">
                                      <p:cBhvr>
                                        <p:cTn id="10" dur="125" accel="100000" fill="hold">
                                          <p:stCondLst>
                                            <p:cond delay="1125"/>
                                          </p:stCondLst>
                                        </p:cTn>
                                        <p:tgtEl>
                                          <p:spTgt spid="67"/>
                                        </p:tgtEl>
                                        <p:attrNameLst>
                                          <p:attrName>ppt_y</p:attrName>
                                        </p:attrNameLst>
                                      </p:cBhvr>
                                      <p:tavLst>
                                        <p:tav tm="0">
                                          <p:val>
                                            <p:strVal val="#ppt_y-.03"/>
                                          </p:val>
                                        </p:tav>
                                        <p:tav tm="100000">
                                          <p:val>
                                            <p:strVal val="#ppt_y"/>
                                          </p:val>
                                        </p:tav>
                                      </p:tavLst>
                                    </p:anim>
                                  </p:childTnLst>
                                </p:cTn>
                              </p:par>
                            </p:childTnLst>
                          </p:cTn>
                        </p:par>
                        <p:par>
                          <p:cTn id="11" fill="hold">
                            <p:stCondLst>
                              <p:cond delay="1500"/>
                            </p:stCondLst>
                            <p:childTnLst>
                              <p:par>
                                <p:cTn id="12" presetID="2" presetClass="entr" presetSubtype="1" fill="hold" nodeType="afterEffect">
                                  <p:stCondLst>
                                    <p:cond delay="0"/>
                                  </p:stCondLst>
                                  <p:childTnLst>
                                    <p:set>
                                      <p:cBhvr>
                                        <p:cTn id="13" dur="1" fill="hold">
                                          <p:stCondLst>
                                            <p:cond delay="0"/>
                                          </p:stCondLst>
                                        </p:cTn>
                                        <p:tgtEl>
                                          <p:spTgt spid="30"/>
                                        </p:tgtEl>
                                        <p:attrNameLst>
                                          <p:attrName>style.visibility</p:attrName>
                                        </p:attrNameLst>
                                      </p:cBhvr>
                                      <p:to>
                                        <p:strVal val="visible"/>
                                      </p:to>
                                    </p:set>
                                    <p:anim calcmode="lin" valueType="num">
                                      <p:cBhvr additive="base">
                                        <p:cTn id="14" dur="500" fill="hold"/>
                                        <p:tgtEl>
                                          <p:spTgt spid="30"/>
                                        </p:tgtEl>
                                        <p:attrNameLst>
                                          <p:attrName>ppt_x</p:attrName>
                                        </p:attrNameLst>
                                      </p:cBhvr>
                                      <p:tavLst>
                                        <p:tav tm="0">
                                          <p:val>
                                            <p:strVal val="#ppt_x"/>
                                          </p:val>
                                        </p:tav>
                                        <p:tav tm="100000">
                                          <p:val>
                                            <p:strVal val="#ppt_x"/>
                                          </p:val>
                                        </p:tav>
                                      </p:tavLst>
                                    </p:anim>
                                    <p:anim calcmode="lin" valueType="num">
                                      <p:cBhvr additive="base">
                                        <p:cTn id="15" dur="500" fill="hold"/>
                                        <p:tgtEl>
                                          <p:spTgt spid="30"/>
                                        </p:tgtEl>
                                        <p:attrNameLst>
                                          <p:attrName>ppt_y</p:attrName>
                                        </p:attrNameLst>
                                      </p:cBhvr>
                                      <p:tavLst>
                                        <p:tav tm="0">
                                          <p:val>
                                            <p:strVal val="0-#ppt_h/2"/>
                                          </p:val>
                                        </p:tav>
                                        <p:tav tm="100000">
                                          <p:val>
                                            <p:strVal val="#ppt_y"/>
                                          </p:val>
                                        </p:tav>
                                      </p:tavLst>
                                    </p:anim>
                                  </p:childTnLst>
                                </p:cTn>
                              </p:par>
                            </p:childTnLst>
                          </p:cTn>
                        </p:par>
                        <p:par>
                          <p:cTn id="16" fill="hold">
                            <p:stCondLst>
                              <p:cond delay="2000"/>
                            </p:stCondLst>
                            <p:childTnLst>
                              <p:par>
                                <p:cTn id="17" presetID="23" presetClass="entr" presetSubtype="32" fill="hold" grpId="0" nodeType="afterEffect">
                                  <p:stCondLst>
                                    <p:cond delay="0"/>
                                  </p:stCondLst>
                                  <p:childTnLst>
                                    <p:set>
                                      <p:cBhvr>
                                        <p:cTn id="18" dur="1" fill="hold">
                                          <p:stCondLst>
                                            <p:cond delay="0"/>
                                          </p:stCondLst>
                                        </p:cTn>
                                        <p:tgtEl>
                                          <p:spTgt spid="27"/>
                                        </p:tgtEl>
                                        <p:attrNameLst>
                                          <p:attrName>style.visibility</p:attrName>
                                        </p:attrNameLst>
                                      </p:cBhvr>
                                      <p:to>
                                        <p:strVal val="visible"/>
                                      </p:to>
                                    </p:set>
                                    <p:anim calcmode="lin" valueType="num">
                                      <p:cBhvr>
                                        <p:cTn id="19" dur="500" fill="hold"/>
                                        <p:tgtEl>
                                          <p:spTgt spid="27"/>
                                        </p:tgtEl>
                                        <p:attrNameLst>
                                          <p:attrName>ppt_w</p:attrName>
                                        </p:attrNameLst>
                                      </p:cBhvr>
                                      <p:tavLst>
                                        <p:tav tm="0">
                                          <p:val>
                                            <p:strVal val="4*#ppt_w"/>
                                          </p:val>
                                        </p:tav>
                                        <p:tav tm="100000">
                                          <p:val>
                                            <p:strVal val="#ppt_w"/>
                                          </p:val>
                                        </p:tav>
                                      </p:tavLst>
                                    </p:anim>
                                    <p:anim calcmode="lin" valueType="num">
                                      <p:cBhvr>
                                        <p:cTn id="20" dur="500" fill="hold"/>
                                        <p:tgtEl>
                                          <p:spTgt spid="27"/>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animBg="1"/>
      <p:bldP spid="27"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4" name="Oval 5"/>
          <p:cNvSpPr>
            <a:spLocks noChangeArrowheads="1"/>
          </p:cNvSpPr>
          <p:nvPr/>
        </p:nvSpPr>
        <p:spPr bwMode="auto">
          <a:xfrm>
            <a:off x="1368834" y="1572501"/>
            <a:ext cx="1141160" cy="1141810"/>
          </a:xfrm>
          <a:prstGeom prst="ellipse">
            <a:avLst/>
          </a:pr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lIns="68563" tIns="34281" rIns="68563" bIns="34281"/>
          <a:lstStyle/>
          <a:p>
            <a:endParaRPr lang="id-ID" sz="1800"/>
          </a:p>
        </p:txBody>
      </p:sp>
      <p:grpSp>
        <p:nvGrpSpPr>
          <p:cNvPr id="2" name="Group 24"/>
          <p:cNvGrpSpPr/>
          <p:nvPr/>
        </p:nvGrpSpPr>
        <p:grpSpPr bwMode="auto">
          <a:xfrm>
            <a:off x="1239062" y="1442128"/>
            <a:ext cx="1400703" cy="1401365"/>
            <a:chOff x="1119258" y="2257147"/>
            <a:chExt cx="1868076" cy="1868076"/>
          </a:xfrm>
        </p:grpSpPr>
        <p:sp>
          <p:nvSpPr>
            <p:cNvPr id="136253" name="Freeform 6"/>
            <p:cNvSpPr/>
            <p:nvPr/>
          </p:nvSpPr>
          <p:spPr bwMode="auto">
            <a:xfrm>
              <a:off x="2495041" y="2394505"/>
              <a:ext cx="356034" cy="354935"/>
            </a:xfrm>
            <a:custGeom>
              <a:avLst/>
              <a:gdLst>
                <a:gd name="T0" fmla="*/ 612368160 w 207"/>
                <a:gd name="T1" fmla="*/ 537330238 h 206"/>
                <a:gd name="T2" fmla="*/ 76915384 w 207"/>
                <a:gd name="T3" fmla="*/ 0 h 206"/>
                <a:gd name="T4" fmla="*/ 0 w 207"/>
                <a:gd name="T5" fmla="*/ 130621249 h 206"/>
                <a:gd name="T6" fmla="*/ 482202474 w 207"/>
                <a:gd name="T7" fmla="*/ 611547836 h 206"/>
                <a:gd name="T8" fmla="*/ 612368160 w 207"/>
                <a:gd name="T9" fmla="*/ 537330238 h 20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7" h="206">
                  <a:moveTo>
                    <a:pt x="207" y="181"/>
                  </a:moveTo>
                  <a:cubicBezTo>
                    <a:pt x="162" y="107"/>
                    <a:pt x="100" y="45"/>
                    <a:pt x="26" y="0"/>
                  </a:cubicBezTo>
                  <a:cubicBezTo>
                    <a:pt x="0" y="44"/>
                    <a:pt x="0" y="44"/>
                    <a:pt x="0" y="44"/>
                  </a:cubicBezTo>
                  <a:cubicBezTo>
                    <a:pt x="66" y="85"/>
                    <a:pt x="122" y="140"/>
                    <a:pt x="163" y="206"/>
                  </a:cubicBezTo>
                  <a:lnTo>
                    <a:pt x="207" y="181"/>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800"/>
            </a:p>
          </p:txBody>
        </p:sp>
        <p:sp>
          <p:nvSpPr>
            <p:cNvPr id="136254" name="Freeform 7"/>
            <p:cNvSpPr/>
            <p:nvPr/>
          </p:nvSpPr>
          <p:spPr bwMode="auto">
            <a:xfrm>
              <a:off x="2075273" y="2257147"/>
              <a:ext cx="427460" cy="191203"/>
            </a:xfrm>
            <a:custGeom>
              <a:avLst/>
              <a:gdLst>
                <a:gd name="T0" fmla="*/ 0 w 248"/>
                <a:gd name="T1" fmla="*/ 0 h 111"/>
                <a:gd name="T2" fmla="*/ 0 w 248"/>
                <a:gd name="T3" fmla="*/ 151325978 h 111"/>
                <a:gd name="T4" fmla="*/ 659539755 w 248"/>
                <a:gd name="T5" fmla="*/ 329356642 h 111"/>
                <a:gd name="T6" fmla="*/ 736782466 w 248"/>
                <a:gd name="T7" fmla="*/ 198801166 h 111"/>
                <a:gd name="T8" fmla="*/ 0 w 248"/>
                <a:gd name="T9" fmla="*/ 0 h 11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8" h="111">
                  <a:moveTo>
                    <a:pt x="0" y="0"/>
                  </a:moveTo>
                  <a:cubicBezTo>
                    <a:pt x="0" y="51"/>
                    <a:pt x="0" y="51"/>
                    <a:pt x="0" y="51"/>
                  </a:cubicBezTo>
                  <a:cubicBezTo>
                    <a:pt x="80" y="53"/>
                    <a:pt x="156" y="75"/>
                    <a:pt x="222" y="111"/>
                  </a:cubicBezTo>
                  <a:cubicBezTo>
                    <a:pt x="248" y="67"/>
                    <a:pt x="248" y="67"/>
                    <a:pt x="248" y="67"/>
                  </a:cubicBezTo>
                  <a:cubicBezTo>
                    <a:pt x="174" y="26"/>
                    <a:pt x="90" y="2"/>
                    <a:pt x="0" y="0"/>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800"/>
            </a:p>
          </p:txBody>
        </p:sp>
        <p:sp>
          <p:nvSpPr>
            <p:cNvPr id="136255" name="Freeform 8"/>
            <p:cNvSpPr/>
            <p:nvPr/>
          </p:nvSpPr>
          <p:spPr bwMode="auto">
            <a:xfrm>
              <a:off x="2796131" y="2743946"/>
              <a:ext cx="191203" cy="425262"/>
            </a:xfrm>
            <a:custGeom>
              <a:avLst/>
              <a:gdLst>
                <a:gd name="T0" fmla="*/ 133523428 w 111"/>
                <a:gd name="T1" fmla="*/ 0 h 247"/>
                <a:gd name="T2" fmla="*/ 0 w 111"/>
                <a:gd name="T3" fmla="*/ 77070559 h 247"/>
                <a:gd name="T4" fmla="*/ 178030664 w 111"/>
                <a:gd name="T5" fmla="*/ 732177201 h 247"/>
                <a:gd name="T6" fmla="*/ 329356642 w 111"/>
                <a:gd name="T7" fmla="*/ 732177201 h 247"/>
                <a:gd name="T8" fmla="*/ 133523428 w 111"/>
                <a:gd name="T9" fmla="*/ 0 h 2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1" h="247">
                  <a:moveTo>
                    <a:pt x="45" y="0"/>
                  </a:moveTo>
                  <a:cubicBezTo>
                    <a:pt x="0" y="26"/>
                    <a:pt x="0" y="26"/>
                    <a:pt x="0" y="26"/>
                  </a:cubicBezTo>
                  <a:cubicBezTo>
                    <a:pt x="37" y="92"/>
                    <a:pt x="58" y="167"/>
                    <a:pt x="60" y="247"/>
                  </a:cubicBezTo>
                  <a:cubicBezTo>
                    <a:pt x="111" y="247"/>
                    <a:pt x="111" y="247"/>
                    <a:pt x="111" y="247"/>
                  </a:cubicBezTo>
                  <a:cubicBezTo>
                    <a:pt x="109" y="158"/>
                    <a:pt x="85" y="74"/>
                    <a:pt x="45" y="0"/>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800"/>
            </a:p>
          </p:txBody>
        </p:sp>
        <p:sp>
          <p:nvSpPr>
            <p:cNvPr id="136256" name="Freeform 9"/>
            <p:cNvSpPr/>
            <p:nvPr/>
          </p:nvSpPr>
          <p:spPr bwMode="auto">
            <a:xfrm>
              <a:off x="2796131" y="3213162"/>
              <a:ext cx="191203" cy="427460"/>
            </a:xfrm>
            <a:custGeom>
              <a:avLst/>
              <a:gdLst>
                <a:gd name="T0" fmla="*/ 178030664 w 111"/>
                <a:gd name="T1" fmla="*/ 0 h 248"/>
                <a:gd name="T2" fmla="*/ 0 w 111"/>
                <a:gd name="T3" fmla="*/ 659539755 h 248"/>
                <a:gd name="T4" fmla="*/ 133523428 w 111"/>
                <a:gd name="T5" fmla="*/ 736782466 h 248"/>
                <a:gd name="T6" fmla="*/ 329356642 w 111"/>
                <a:gd name="T7" fmla="*/ 0 h 248"/>
                <a:gd name="T8" fmla="*/ 178030664 w 111"/>
                <a:gd name="T9" fmla="*/ 0 h 24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1" h="248">
                  <a:moveTo>
                    <a:pt x="60" y="0"/>
                  </a:moveTo>
                  <a:cubicBezTo>
                    <a:pt x="58" y="80"/>
                    <a:pt x="37" y="156"/>
                    <a:pt x="0" y="222"/>
                  </a:cubicBezTo>
                  <a:cubicBezTo>
                    <a:pt x="45" y="248"/>
                    <a:pt x="45" y="248"/>
                    <a:pt x="45" y="248"/>
                  </a:cubicBezTo>
                  <a:cubicBezTo>
                    <a:pt x="85" y="174"/>
                    <a:pt x="109" y="90"/>
                    <a:pt x="111" y="0"/>
                  </a:cubicBezTo>
                  <a:lnTo>
                    <a:pt x="60"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800"/>
            </a:p>
          </p:txBody>
        </p:sp>
        <p:sp>
          <p:nvSpPr>
            <p:cNvPr id="136257" name="Freeform 10"/>
            <p:cNvSpPr/>
            <p:nvPr/>
          </p:nvSpPr>
          <p:spPr bwMode="auto">
            <a:xfrm>
              <a:off x="2495041" y="3632930"/>
              <a:ext cx="356034" cy="356034"/>
            </a:xfrm>
            <a:custGeom>
              <a:avLst/>
              <a:gdLst>
                <a:gd name="T0" fmla="*/ 612368160 w 207"/>
                <a:gd name="T1" fmla="*/ 76915384 h 207"/>
                <a:gd name="T2" fmla="*/ 482202474 w 207"/>
                <a:gd name="T3" fmla="*/ 0 h 207"/>
                <a:gd name="T4" fmla="*/ 0 w 207"/>
                <a:gd name="T5" fmla="*/ 482202474 h 207"/>
                <a:gd name="T6" fmla="*/ 76915384 w 207"/>
                <a:gd name="T7" fmla="*/ 612368160 h 207"/>
                <a:gd name="T8" fmla="*/ 612368160 w 207"/>
                <a:gd name="T9" fmla="*/ 76915384 h 20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7" h="207">
                  <a:moveTo>
                    <a:pt x="207" y="26"/>
                  </a:moveTo>
                  <a:cubicBezTo>
                    <a:pt x="163" y="0"/>
                    <a:pt x="163" y="0"/>
                    <a:pt x="163" y="0"/>
                  </a:cubicBezTo>
                  <a:cubicBezTo>
                    <a:pt x="122" y="66"/>
                    <a:pt x="66" y="122"/>
                    <a:pt x="0" y="163"/>
                  </a:cubicBezTo>
                  <a:cubicBezTo>
                    <a:pt x="26" y="207"/>
                    <a:pt x="26" y="207"/>
                    <a:pt x="26" y="207"/>
                  </a:cubicBezTo>
                  <a:cubicBezTo>
                    <a:pt x="100" y="162"/>
                    <a:pt x="162" y="100"/>
                    <a:pt x="207" y="26"/>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800"/>
            </a:p>
          </p:txBody>
        </p:sp>
        <p:sp>
          <p:nvSpPr>
            <p:cNvPr id="136258" name="Freeform 11"/>
            <p:cNvSpPr/>
            <p:nvPr/>
          </p:nvSpPr>
          <p:spPr bwMode="auto">
            <a:xfrm>
              <a:off x="2075273" y="3936217"/>
              <a:ext cx="427460" cy="189006"/>
            </a:xfrm>
            <a:custGeom>
              <a:avLst/>
              <a:gdLst>
                <a:gd name="T0" fmla="*/ 736782466 w 248"/>
                <a:gd name="T1" fmla="*/ 129902106 h 110"/>
                <a:gd name="T2" fmla="*/ 659539755 w 248"/>
                <a:gd name="T3" fmla="*/ 0 h 110"/>
                <a:gd name="T4" fmla="*/ 0 w 248"/>
                <a:gd name="T5" fmla="*/ 174187930 h 110"/>
                <a:gd name="T6" fmla="*/ 0 w 248"/>
                <a:gd name="T7" fmla="*/ 324756982 h 110"/>
                <a:gd name="T8" fmla="*/ 736782466 w 248"/>
                <a:gd name="T9" fmla="*/ 129902106 h 1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8" h="110">
                  <a:moveTo>
                    <a:pt x="248" y="44"/>
                  </a:moveTo>
                  <a:cubicBezTo>
                    <a:pt x="222" y="0"/>
                    <a:pt x="222" y="0"/>
                    <a:pt x="222" y="0"/>
                  </a:cubicBezTo>
                  <a:cubicBezTo>
                    <a:pt x="156" y="36"/>
                    <a:pt x="80" y="57"/>
                    <a:pt x="0" y="59"/>
                  </a:cubicBezTo>
                  <a:cubicBezTo>
                    <a:pt x="0" y="110"/>
                    <a:pt x="0" y="110"/>
                    <a:pt x="0" y="110"/>
                  </a:cubicBezTo>
                  <a:cubicBezTo>
                    <a:pt x="90" y="108"/>
                    <a:pt x="174" y="84"/>
                    <a:pt x="248" y="44"/>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800"/>
            </a:p>
          </p:txBody>
        </p:sp>
        <p:sp>
          <p:nvSpPr>
            <p:cNvPr id="32" name="Freeform 12"/>
            <p:cNvSpPr/>
            <p:nvPr/>
          </p:nvSpPr>
          <p:spPr bwMode="auto">
            <a:xfrm>
              <a:off x="1605927" y="3936352"/>
              <a:ext cx="425537" cy="188871"/>
            </a:xfrm>
            <a:custGeom>
              <a:avLst/>
              <a:gdLst>
                <a:gd name="T0" fmla="*/ 0 w 247"/>
                <a:gd name="T1" fmla="*/ 44 h 110"/>
                <a:gd name="T2" fmla="*/ 247 w 247"/>
                <a:gd name="T3" fmla="*/ 110 h 110"/>
                <a:gd name="T4" fmla="*/ 247 w 247"/>
                <a:gd name="T5" fmla="*/ 59 h 110"/>
                <a:gd name="T6" fmla="*/ 26 w 247"/>
                <a:gd name="T7" fmla="*/ 0 h 110"/>
                <a:gd name="T8" fmla="*/ 0 w 247"/>
                <a:gd name="T9" fmla="*/ 44 h 110"/>
              </a:gdLst>
              <a:ahLst/>
              <a:cxnLst>
                <a:cxn ang="0">
                  <a:pos x="T0" y="T1"/>
                </a:cxn>
                <a:cxn ang="0">
                  <a:pos x="T2" y="T3"/>
                </a:cxn>
                <a:cxn ang="0">
                  <a:pos x="T4" y="T5"/>
                </a:cxn>
                <a:cxn ang="0">
                  <a:pos x="T6" y="T7"/>
                </a:cxn>
                <a:cxn ang="0">
                  <a:pos x="T8" y="T9"/>
                </a:cxn>
              </a:cxnLst>
              <a:rect l="0" t="0" r="r" b="b"/>
              <a:pathLst>
                <a:path w="247" h="110">
                  <a:moveTo>
                    <a:pt x="0" y="44"/>
                  </a:moveTo>
                  <a:cubicBezTo>
                    <a:pt x="74" y="84"/>
                    <a:pt x="158" y="108"/>
                    <a:pt x="247" y="110"/>
                  </a:cubicBezTo>
                  <a:cubicBezTo>
                    <a:pt x="247" y="59"/>
                    <a:pt x="247" y="59"/>
                    <a:pt x="247" y="59"/>
                  </a:cubicBezTo>
                  <a:cubicBezTo>
                    <a:pt x="167" y="57"/>
                    <a:pt x="92" y="36"/>
                    <a:pt x="26" y="0"/>
                  </a:cubicBezTo>
                  <a:lnTo>
                    <a:pt x="0" y="44"/>
                  </a:lnTo>
                  <a:close/>
                </a:path>
              </a:pathLst>
            </a:custGeom>
            <a:solidFill>
              <a:schemeClr val="accent1">
                <a:lumMod val="75000"/>
                <a:alpha val="24000"/>
              </a:schemeClr>
            </a:solidFill>
            <a:ln>
              <a:noFill/>
            </a:ln>
          </p:spPr>
          <p:txBody>
            <a:bodyPr/>
            <a:lstStyle/>
            <a:p>
              <a:pPr defTabSz="685165">
                <a:defRPr/>
              </a:pPr>
              <a:endParaRPr lang="id-ID" sz="1800"/>
            </a:p>
          </p:txBody>
        </p:sp>
        <p:sp>
          <p:nvSpPr>
            <p:cNvPr id="33" name="Freeform 13"/>
            <p:cNvSpPr/>
            <p:nvPr/>
          </p:nvSpPr>
          <p:spPr bwMode="auto">
            <a:xfrm>
              <a:off x="1256605" y="3633206"/>
              <a:ext cx="354879" cy="355522"/>
            </a:xfrm>
            <a:custGeom>
              <a:avLst/>
              <a:gdLst>
                <a:gd name="T0" fmla="*/ 44 w 206"/>
                <a:gd name="T1" fmla="*/ 0 h 207"/>
                <a:gd name="T2" fmla="*/ 0 w 206"/>
                <a:gd name="T3" fmla="*/ 26 h 207"/>
                <a:gd name="T4" fmla="*/ 181 w 206"/>
                <a:gd name="T5" fmla="*/ 207 h 207"/>
                <a:gd name="T6" fmla="*/ 206 w 206"/>
                <a:gd name="T7" fmla="*/ 163 h 207"/>
                <a:gd name="T8" fmla="*/ 44 w 206"/>
                <a:gd name="T9" fmla="*/ 0 h 207"/>
              </a:gdLst>
              <a:ahLst/>
              <a:cxnLst>
                <a:cxn ang="0">
                  <a:pos x="T0" y="T1"/>
                </a:cxn>
                <a:cxn ang="0">
                  <a:pos x="T2" y="T3"/>
                </a:cxn>
                <a:cxn ang="0">
                  <a:pos x="T4" y="T5"/>
                </a:cxn>
                <a:cxn ang="0">
                  <a:pos x="T6" y="T7"/>
                </a:cxn>
                <a:cxn ang="0">
                  <a:pos x="T8" y="T9"/>
                </a:cxn>
              </a:cxnLst>
              <a:rect l="0" t="0" r="r" b="b"/>
              <a:pathLst>
                <a:path w="206" h="207">
                  <a:moveTo>
                    <a:pt x="44" y="0"/>
                  </a:moveTo>
                  <a:cubicBezTo>
                    <a:pt x="0" y="26"/>
                    <a:pt x="0" y="26"/>
                    <a:pt x="0" y="26"/>
                  </a:cubicBezTo>
                  <a:cubicBezTo>
                    <a:pt x="45" y="100"/>
                    <a:pt x="107" y="162"/>
                    <a:pt x="181" y="207"/>
                  </a:cubicBezTo>
                  <a:cubicBezTo>
                    <a:pt x="206" y="163"/>
                    <a:pt x="206" y="163"/>
                    <a:pt x="206" y="163"/>
                  </a:cubicBezTo>
                  <a:cubicBezTo>
                    <a:pt x="140" y="122"/>
                    <a:pt x="85" y="66"/>
                    <a:pt x="44" y="0"/>
                  </a:cubicBezTo>
                  <a:close/>
                </a:path>
              </a:pathLst>
            </a:custGeom>
            <a:solidFill>
              <a:schemeClr val="accent1">
                <a:lumMod val="75000"/>
                <a:alpha val="24000"/>
              </a:schemeClr>
            </a:solidFill>
            <a:ln>
              <a:noFill/>
            </a:ln>
          </p:spPr>
          <p:txBody>
            <a:bodyPr/>
            <a:lstStyle/>
            <a:p>
              <a:pPr defTabSz="685165">
                <a:defRPr/>
              </a:pPr>
              <a:endParaRPr lang="id-ID" sz="1800"/>
            </a:p>
          </p:txBody>
        </p:sp>
        <p:sp>
          <p:nvSpPr>
            <p:cNvPr id="34" name="Freeform 14"/>
            <p:cNvSpPr/>
            <p:nvPr/>
          </p:nvSpPr>
          <p:spPr bwMode="auto">
            <a:xfrm>
              <a:off x="1119258" y="3213405"/>
              <a:ext cx="191333" cy="426943"/>
            </a:xfrm>
            <a:custGeom>
              <a:avLst/>
              <a:gdLst>
                <a:gd name="T0" fmla="*/ 0 w 111"/>
                <a:gd name="T1" fmla="*/ 0 h 248"/>
                <a:gd name="T2" fmla="*/ 67 w 111"/>
                <a:gd name="T3" fmla="*/ 248 h 248"/>
                <a:gd name="T4" fmla="*/ 111 w 111"/>
                <a:gd name="T5" fmla="*/ 222 h 248"/>
                <a:gd name="T6" fmla="*/ 51 w 111"/>
                <a:gd name="T7" fmla="*/ 0 h 248"/>
                <a:gd name="T8" fmla="*/ 0 w 111"/>
                <a:gd name="T9" fmla="*/ 0 h 248"/>
              </a:gdLst>
              <a:ahLst/>
              <a:cxnLst>
                <a:cxn ang="0">
                  <a:pos x="T0" y="T1"/>
                </a:cxn>
                <a:cxn ang="0">
                  <a:pos x="T2" y="T3"/>
                </a:cxn>
                <a:cxn ang="0">
                  <a:pos x="T4" y="T5"/>
                </a:cxn>
                <a:cxn ang="0">
                  <a:pos x="T6" y="T7"/>
                </a:cxn>
                <a:cxn ang="0">
                  <a:pos x="T8" y="T9"/>
                </a:cxn>
              </a:cxnLst>
              <a:rect l="0" t="0" r="r" b="b"/>
              <a:pathLst>
                <a:path w="111" h="248">
                  <a:moveTo>
                    <a:pt x="0" y="0"/>
                  </a:moveTo>
                  <a:cubicBezTo>
                    <a:pt x="2" y="90"/>
                    <a:pt x="26" y="174"/>
                    <a:pt x="67" y="248"/>
                  </a:cubicBezTo>
                  <a:cubicBezTo>
                    <a:pt x="111" y="222"/>
                    <a:pt x="111" y="222"/>
                    <a:pt x="111" y="222"/>
                  </a:cubicBezTo>
                  <a:cubicBezTo>
                    <a:pt x="75" y="156"/>
                    <a:pt x="53" y="80"/>
                    <a:pt x="51" y="0"/>
                  </a:cubicBezTo>
                  <a:lnTo>
                    <a:pt x="0" y="0"/>
                  </a:lnTo>
                  <a:close/>
                </a:path>
              </a:pathLst>
            </a:custGeom>
            <a:solidFill>
              <a:schemeClr val="accent1">
                <a:lumMod val="75000"/>
                <a:alpha val="24000"/>
              </a:schemeClr>
            </a:solidFill>
            <a:ln>
              <a:noFill/>
            </a:ln>
          </p:spPr>
          <p:txBody>
            <a:bodyPr/>
            <a:lstStyle/>
            <a:p>
              <a:pPr defTabSz="685165">
                <a:defRPr/>
              </a:pPr>
              <a:endParaRPr lang="id-ID" sz="1800"/>
            </a:p>
          </p:txBody>
        </p:sp>
        <p:sp>
          <p:nvSpPr>
            <p:cNvPr id="35" name="Freeform 15"/>
            <p:cNvSpPr/>
            <p:nvPr/>
          </p:nvSpPr>
          <p:spPr bwMode="auto">
            <a:xfrm>
              <a:off x="1119258" y="2743609"/>
              <a:ext cx="191333" cy="425356"/>
            </a:xfrm>
            <a:custGeom>
              <a:avLst/>
              <a:gdLst>
                <a:gd name="T0" fmla="*/ 51 w 111"/>
                <a:gd name="T1" fmla="*/ 247 h 247"/>
                <a:gd name="T2" fmla="*/ 111 w 111"/>
                <a:gd name="T3" fmla="*/ 26 h 247"/>
                <a:gd name="T4" fmla="*/ 67 w 111"/>
                <a:gd name="T5" fmla="*/ 0 h 247"/>
                <a:gd name="T6" fmla="*/ 0 w 111"/>
                <a:gd name="T7" fmla="*/ 247 h 247"/>
                <a:gd name="T8" fmla="*/ 51 w 111"/>
                <a:gd name="T9" fmla="*/ 247 h 247"/>
              </a:gdLst>
              <a:ahLst/>
              <a:cxnLst>
                <a:cxn ang="0">
                  <a:pos x="T0" y="T1"/>
                </a:cxn>
                <a:cxn ang="0">
                  <a:pos x="T2" y="T3"/>
                </a:cxn>
                <a:cxn ang="0">
                  <a:pos x="T4" y="T5"/>
                </a:cxn>
                <a:cxn ang="0">
                  <a:pos x="T6" y="T7"/>
                </a:cxn>
                <a:cxn ang="0">
                  <a:pos x="T8" y="T9"/>
                </a:cxn>
              </a:cxnLst>
              <a:rect l="0" t="0" r="r" b="b"/>
              <a:pathLst>
                <a:path w="111" h="247">
                  <a:moveTo>
                    <a:pt x="51" y="247"/>
                  </a:moveTo>
                  <a:cubicBezTo>
                    <a:pt x="53" y="167"/>
                    <a:pt x="75" y="92"/>
                    <a:pt x="111" y="26"/>
                  </a:cubicBezTo>
                  <a:cubicBezTo>
                    <a:pt x="67" y="0"/>
                    <a:pt x="67" y="0"/>
                    <a:pt x="67" y="0"/>
                  </a:cubicBezTo>
                  <a:cubicBezTo>
                    <a:pt x="26" y="74"/>
                    <a:pt x="2" y="158"/>
                    <a:pt x="0" y="247"/>
                  </a:cubicBezTo>
                  <a:lnTo>
                    <a:pt x="51" y="247"/>
                  </a:lnTo>
                  <a:close/>
                </a:path>
              </a:pathLst>
            </a:custGeom>
            <a:solidFill>
              <a:schemeClr val="accent1">
                <a:lumMod val="75000"/>
                <a:alpha val="25000"/>
              </a:schemeClr>
            </a:solidFill>
            <a:ln>
              <a:noFill/>
            </a:ln>
          </p:spPr>
          <p:txBody>
            <a:bodyPr/>
            <a:lstStyle/>
            <a:p>
              <a:pPr defTabSz="685165">
                <a:defRPr/>
              </a:pPr>
              <a:endParaRPr lang="id-ID" sz="1800"/>
            </a:p>
          </p:txBody>
        </p:sp>
        <p:sp>
          <p:nvSpPr>
            <p:cNvPr id="36" name="Freeform 16"/>
            <p:cNvSpPr/>
            <p:nvPr/>
          </p:nvSpPr>
          <p:spPr bwMode="auto">
            <a:xfrm>
              <a:off x="1256605" y="2394436"/>
              <a:ext cx="354879" cy="354728"/>
            </a:xfrm>
            <a:custGeom>
              <a:avLst/>
              <a:gdLst>
                <a:gd name="T0" fmla="*/ 0 w 206"/>
                <a:gd name="T1" fmla="*/ 181 h 206"/>
                <a:gd name="T2" fmla="*/ 44 w 206"/>
                <a:gd name="T3" fmla="*/ 206 h 206"/>
                <a:gd name="T4" fmla="*/ 206 w 206"/>
                <a:gd name="T5" fmla="*/ 44 h 206"/>
                <a:gd name="T6" fmla="*/ 181 w 206"/>
                <a:gd name="T7" fmla="*/ 0 h 206"/>
                <a:gd name="T8" fmla="*/ 0 w 206"/>
                <a:gd name="T9" fmla="*/ 181 h 206"/>
              </a:gdLst>
              <a:ahLst/>
              <a:cxnLst>
                <a:cxn ang="0">
                  <a:pos x="T0" y="T1"/>
                </a:cxn>
                <a:cxn ang="0">
                  <a:pos x="T2" y="T3"/>
                </a:cxn>
                <a:cxn ang="0">
                  <a:pos x="T4" y="T5"/>
                </a:cxn>
                <a:cxn ang="0">
                  <a:pos x="T6" y="T7"/>
                </a:cxn>
                <a:cxn ang="0">
                  <a:pos x="T8" y="T9"/>
                </a:cxn>
              </a:cxnLst>
              <a:rect l="0" t="0" r="r" b="b"/>
              <a:pathLst>
                <a:path w="206" h="206">
                  <a:moveTo>
                    <a:pt x="0" y="181"/>
                  </a:moveTo>
                  <a:cubicBezTo>
                    <a:pt x="44" y="206"/>
                    <a:pt x="44" y="206"/>
                    <a:pt x="44" y="206"/>
                  </a:cubicBezTo>
                  <a:cubicBezTo>
                    <a:pt x="85" y="140"/>
                    <a:pt x="140" y="85"/>
                    <a:pt x="206" y="44"/>
                  </a:cubicBezTo>
                  <a:cubicBezTo>
                    <a:pt x="181" y="0"/>
                    <a:pt x="181" y="0"/>
                    <a:pt x="181" y="0"/>
                  </a:cubicBezTo>
                  <a:cubicBezTo>
                    <a:pt x="107" y="45"/>
                    <a:pt x="45" y="107"/>
                    <a:pt x="0" y="181"/>
                  </a:cubicBezTo>
                  <a:close/>
                </a:path>
              </a:pathLst>
            </a:custGeom>
            <a:solidFill>
              <a:schemeClr val="accent1">
                <a:lumMod val="75000"/>
                <a:alpha val="25000"/>
              </a:schemeClr>
            </a:solidFill>
            <a:ln>
              <a:noFill/>
            </a:ln>
          </p:spPr>
          <p:txBody>
            <a:bodyPr/>
            <a:lstStyle/>
            <a:p>
              <a:pPr defTabSz="685165">
                <a:defRPr/>
              </a:pPr>
              <a:endParaRPr lang="id-ID" sz="1800"/>
            </a:p>
          </p:txBody>
        </p:sp>
        <p:sp>
          <p:nvSpPr>
            <p:cNvPr id="37" name="Freeform 17"/>
            <p:cNvSpPr/>
            <p:nvPr/>
          </p:nvSpPr>
          <p:spPr bwMode="auto">
            <a:xfrm>
              <a:off x="1605927" y="2257147"/>
              <a:ext cx="425537" cy="191252"/>
            </a:xfrm>
            <a:custGeom>
              <a:avLst/>
              <a:gdLst>
                <a:gd name="T0" fmla="*/ 0 w 247"/>
                <a:gd name="T1" fmla="*/ 67 h 111"/>
                <a:gd name="T2" fmla="*/ 25 w 247"/>
                <a:gd name="T3" fmla="*/ 111 h 111"/>
                <a:gd name="T4" fmla="*/ 247 w 247"/>
                <a:gd name="T5" fmla="*/ 51 h 111"/>
                <a:gd name="T6" fmla="*/ 247 w 247"/>
                <a:gd name="T7" fmla="*/ 0 h 111"/>
                <a:gd name="T8" fmla="*/ 0 w 247"/>
                <a:gd name="T9" fmla="*/ 67 h 111"/>
              </a:gdLst>
              <a:ahLst/>
              <a:cxnLst>
                <a:cxn ang="0">
                  <a:pos x="T0" y="T1"/>
                </a:cxn>
                <a:cxn ang="0">
                  <a:pos x="T2" y="T3"/>
                </a:cxn>
                <a:cxn ang="0">
                  <a:pos x="T4" y="T5"/>
                </a:cxn>
                <a:cxn ang="0">
                  <a:pos x="T6" y="T7"/>
                </a:cxn>
                <a:cxn ang="0">
                  <a:pos x="T8" y="T9"/>
                </a:cxn>
              </a:cxnLst>
              <a:rect l="0" t="0" r="r" b="b"/>
              <a:pathLst>
                <a:path w="247" h="111">
                  <a:moveTo>
                    <a:pt x="0" y="67"/>
                  </a:moveTo>
                  <a:cubicBezTo>
                    <a:pt x="25" y="111"/>
                    <a:pt x="25" y="111"/>
                    <a:pt x="25" y="111"/>
                  </a:cubicBezTo>
                  <a:cubicBezTo>
                    <a:pt x="92" y="75"/>
                    <a:pt x="167" y="53"/>
                    <a:pt x="247" y="51"/>
                  </a:cubicBezTo>
                  <a:cubicBezTo>
                    <a:pt x="247" y="0"/>
                    <a:pt x="247" y="0"/>
                    <a:pt x="247" y="0"/>
                  </a:cubicBezTo>
                  <a:cubicBezTo>
                    <a:pt x="158" y="2"/>
                    <a:pt x="74" y="26"/>
                    <a:pt x="0" y="67"/>
                  </a:cubicBezTo>
                  <a:close/>
                </a:path>
              </a:pathLst>
            </a:custGeom>
            <a:solidFill>
              <a:schemeClr val="accent1">
                <a:lumMod val="75000"/>
                <a:alpha val="25000"/>
              </a:schemeClr>
            </a:solidFill>
            <a:ln>
              <a:noFill/>
            </a:ln>
          </p:spPr>
          <p:txBody>
            <a:bodyPr/>
            <a:lstStyle/>
            <a:p>
              <a:pPr defTabSz="685165">
                <a:defRPr/>
              </a:pPr>
              <a:endParaRPr lang="id-ID" sz="1800"/>
            </a:p>
          </p:txBody>
        </p:sp>
      </p:grpSp>
      <p:sp>
        <p:nvSpPr>
          <p:cNvPr id="38" name="Oval 5"/>
          <p:cNvSpPr>
            <a:spLocks noChangeArrowheads="1"/>
          </p:cNvSpPr>
          <p:nvPr/>
        </p:nvSpPr>
        <p:spPr bwMode="auto">
          <a:xfrm>
            <a:off x="4145592" y="1572501"/>
            <a:ext cx="1141159" cy="1141810"/>
          </a:xfrm>
          <a:prstGeom prst="ellipse">
            <a:avLst/>
          </a:prstGeom>
          <a:solidFill>
            <a:schemeClr val="accent2"/>
          </a:solidFill>
          <a:ln>
            <a:noFill/>
          </a:ln>
        </p:spPr>
        <p:txBody>
          <a:bodyPr lIns="68563" tIns="34281" rIns="68563" bIns="34281"/>
          <a:lstStyle/>
          <a:p>
            <a:endParaRPr lang="id-ID" sz="1800"/>
          </a:p>
        </p:txBody>
      </p:sp>
      <p:grpSp>
        <p:nvGrpSpPr>
          <p:cNvPr id="3" name="Group 38"/>
          <p:cNvGrpSpPr/>
          <p:nvPr/>
        </p:nvGrpSpPr>
        <p:grpSpPr bwMode="auto">
          <a:xfrm>
            <a:off x="4015225" y="1442128"/>
            <a:ext cx="1400703" cy="1401365"/>
            <a:chOff x="3800237" y="2257147"/>
            <a:chExt cx="1868076" cy="1868076"/>
          </a:xfrm>
        </p:grpSpPr>
        <p:sp>
          <p:nvSpPr>
            <p:cNvPr id="44" name="Freeform 6"/>
            <p:cNvSpPr/>
            <p:nvPr/>
          </p:nvSpPr>
          <p:spPr bwMode="auto">
            <a:xfrm>
              <a:off x="5176087" y="2394436"/>
              <a:ext cx="355673" cy="354728"/>
            </a:xfrm>
            <a:custGeom>
              <a:avLst/>
              <a:gdLst>
                <a:gd name="T0" fmla="*/ 207 w 207"/>
                <a:gd name="T1" fmla="*/ 181 h 206"/>
                <a:gd name="T2" fmla="*/ 26 w 207"/>
                <a:gd name="T3" fmla="*/ 0 h 206"/>
                <a:gd name="T4" fmla="*/ 0 w 207"/>
                <a:gd name="T5" fmla="*/ 44 h 206"/>
                <a:gd name="T6" fmla="*/ 163 w 207"/>
                <a:gd name="T7" fmla="*/ 206 h 206"/>
                <a:gd name="T8" fmla="*/ 207 w 207"/>
                <a:gd name="T9" fmla="*/ 181 h 206"/>
              </a:gdLst>
              <a:ahLst/>
              <a:cxnLst>
                <a:cxn ang="0">
                  <a:pos x="T0" y="T1"/>
                </a:cxn>
                <a:cxn ang="0">
                  <a:pos x="T2" y="T3"/>
                </a:cxn>
                <a:cxn ang="0">
                  <a:pos x="T4" y="T5"/>
                </a:cxn>
                <a:cxn ang="0">
                  <a:pos x="T6" y="T7"/>
                </a:cxn>
                <a:cxn ang="0">
                  <a:pos x="T8" y="T9"/>
                </a:cxn>
              </a:cxnLst>
              <a:rect l="0" t="0" r="r" b="b"/>
              <a:pathLst>
                <a:path w="207" h="206">
                  <a:moveTo>
                    <a:pt x="207" y="181"/>
                  </a:moveTo>
                  <a:cubicBezTo>
                    <a:pt x="162" y="107"/>
                    <a:pt x="100" y="45"/>
                    <a:pt x="26" y="0"/>
                  </a:cubicBezTo>
                  <a:cubicBezTo>
                    <a:pt x="0" y="44"/>
                    <a:pt x="0" y="44"/>
                    <a:pt x="0" y="44"/>
                  </a:cubicBezTo>
                  <a:cubicBezTo>
                    <a:pt x="66" y="85"/>
                    <a:pt x="122" y="140"/>
                    <a:pt x="163" y="206"/>
                  </a:cubicBezTo>
                  <a:lnTo>
                    <a:pt x="207" y="181"/>
                  </a:lnTo>
                  <a:close/>
                </a:path>
              </a:pathLst>
            </a:custGeom>
            <a:solidFill>
              <a:schemeClr val="accent2"/>
            </a:solidFill>
            <a:ln>
              <a:noFill/>
            </a:ln>
          </p:spPr>
          <p:txBody>
            <a:bodyPr/>
            <a:lstStyle/>
            <a:p>
              <a:pPr defTabSz="685165">
                <a:defRPr/>
              </a:pPr>
              <a:endParaRPr lang="id-ID" sz="1800"/>
            </a:p>
          </p:txBody>
        </p:sp>
        <p:sp>
          <p:nvSpPr>
            <p:cNvPr id="45" name="Freeform 7"/>
            <p:cNvSpPr/>
            <p:nvPr/>
          </p:nvSpPr>
          <p:spPr bwMode="auto">
            <a:xfrm>
              <a:off x="4756107" y="2257147"/>
              <a:ext cx="427919" cy="191252"/>
            </a:xfrm>
            <a:custGeom>
              <a:avLst/>
              <a:gdLst>
                <a:gd name="T0" fmla="*/ 0 w 248"/>
                <a:gd name="T1" fmla="*/ 0 h 111"/>
                <a:gd name="T2" fmla="*/ 0 w 248"/>
                <a:gd name="T3" fmla="*/ 51 h 111"/>
                <a:gd name="T4" fmla="*/ 222 w 248"/>
                <a:gd name="T5" fmla="*/ 111 h 111"/>
                <a:gd name="T6" fmla="*/ 248 w 248"/>
                <a:gd name="T7" fmla="*/ 67 h 111"/>
                <a:gd name="T8" fmla="*/ 0 w 248"/>
                <a:gd name="T9" fmla="*/ 0 h 111"/>
              </a:gdLst>
              <a:ahLst/>
              <a:cxnLst>
                <a:cxn ang="0">
                  <a:pos x="T0" y="T1"/>
                </a:cxn>
                <a:cxn ang="0">
                  <a:pos x="T2" y="T3"/>
                </a:cxn>
                <a:cxn ang="0">
                  <a:pos x="T4" y="T5"/>
                </a:cxn>
                <a:cxn ang="0">
                  <a:pos x="T6" y="T7"/>
                </a:cxn>
                <a:cxn ang="0">
                  <a:pos x="T8" y="T9"/>
                </a:cxn>
              </a:cxnLst>
              <a:rect l="0" t="0" r="r" b="b"/>
              <a:pathLst>
                <a:path w="248" h="111">
                  <a:moveTo>
                    <a:pt x="0" y="0"/>
                  </a:moveTo>
                  <a:cubicBezTo>
                    <a:pt x="0" y="51"/>
                    <a:pt x="0" y="51"/>
                    <a:pt x="0" y="51"/>
                  </a:cubicBezTo>
                  <a:cubicBezTo>
                    <a:pt x="80" y="53"/>
                    <a:pt x="156" y="75"/>
                    <a:pt x="222" y="111"/>
                  </a:cubicBezTo>
                  <a:cubicBezTo>
                    <a:pt x="248" y="67"/>
                    <a:pt x="248" y="67"/>
                    <a:pt x="248" y="67"/>
                  </a:cubicBezTo>
                  <a:cubicBezTo>
                    <a:pt x="174" y="26"/>
                    <a:pt x="90" y="2"/>
                    <a:pt x="0" y="0"/>
                  </a:cubicBezTo>
                  <a:close/>
                </a:path>
              </a:pathLst>
            </a:custGeom>
            <a:solidFill>
              <a:schemeClr val="accent2"/>
            </a:solidFill>
            <a:ln>
              <a:noFill/>
            </a:ln>
          </p:spPr>
          <p:txBody>
            <a:bodyPr/>
            <a:lstStyle/>
            <a:p>
              <a:pPr defTabSz="685165">
                <a:defRPr/>
              </a:pPr>
              <a:endParaRPr lang="id-ID" sz="1800"/>
            </a:p>
          </p:txBody>
        </p:sp>
        <p:sp>
          <p:nvSpPr>
            <p:cNvPr id="46" name="Freeform 8"/>
            <p:cNvSpPr/>
            <p:nvPr/>
          </p:nvSpPr>
          <p:spPr bwMode="auto">
            <a:xfrm>
              <a:off x="5476980" y="2743609"/>
              <a:ext cx="191333" cy="425356"/>
            </a:xfrm>
            <a:custGeom>
              <a:avLst/>
              <a:gdLst>
                <a:gd name="T0" fmla="*/ 45 w 111"/>
                <a:gd name="T1" fmla="*/ 0 h 247"/>
                <a:gd name="T2" fmla="*/ 0 w 111"/>
                <a:gd name="T3" fmla="*/ 26 h 247"/>
                <a:gd name="T4" fmla="*/ 60 w 111"/>
                <a:gd name="T5" fmla="*/ 247 h 247"/>
                <a:gd name="T6" fmla="*/ 111 w 111"/>
                <a:gd name="T7" fmla="*/ 247 h 247"/>
                <a:gd name="T8" fmla="*/ 45 w 111"/>
                <a:gd name="T9" fmla="*/ 0 h 247"/>
              </a:gdLst>
              <a:ahLst/>
              <a:cxnLst>
                <a:cxn ang="0">
                  <a:pos x="T0" y="T1"/>
                </a:cxn>
                <a:cxn ang="0">
                  <a:pos x="T2" y="T3"/>
                </a:cxn>
                <a:cxn ang="0">
                  <a:pos x="T4" y="T5"/>
                </a:cxn>
                <a:cxn ang="0">
                  <a:pos x="T6" y="T7"/>
                </a:cxn>
                <a:cxn ang="0">
                  <a:pos x="T8" y="T9"/>
                </a:cxn>
              </a:cxnLst>
              <a:rect l="0" t="0" r="r" b="b"/>
              <a:pathLst>
                <a:path w="111" h="247">
                  <a:moveTo>
                    <a:pt x="45" y="0"/>
                  </a:moveTo>
                  <a:cubicBezTo>
                    <a:pt x="0" y="26"/>
                    <a:pt x="0" y="26"/>
                    <a:pt x="0" y="26"/>
                  </a:cubicBezTo>
                  <a:cubicBezTo>
                    <a:pt x="37" y="92"/>
                    <a:pt x="58" y="167"/>
                    <a:pt x="60" y="247"/>
                  </a:cubicBezTo>
                  <a:cubicBezTo>
                    <a:pt x="111" y="247"/>
                    <a:pt x="111" y="247"/>
                    <a:pt x="111" y="247"/>
                  </a:cubicBezTo>
                  <a:cubicBezTo>
                    <a:pt x="109" y="158"/>
                    <a:pt x="85" y="74"/>
                    <a:pt x="45" y="0"/>
                  </a:cubicBezTo>
                  <a:close/>
                </a:path>
              </a:pathLst>
            </a:custGeom>
            <a:solidFill>
              <a:schemeClr val="accent2"/>
            </a:solidFill>
            <a:ln>
              <a:noFill/>
            </a:ln>
          </p:spPr>
          <p:txBody>
            <a:bodyPr/>
            <a:lstStyle/>
            <a:p>
              <a:pPr defTabSz="685165">
                <a:defRPr/>
              </a:pPr>
              <a:endParaRPr lang="id-ID" sz="1800"/>
            </a:p>
          </p:txBody>
        </p:sp>
        <p:sp>
          <p:nvSpPr>
            <p:cNvPr id="47" name="Freeform 9"/>
            <p:cNvSpPr/>
            <p:nvPr/>
          </p:nvSpPr>
          <p:spPr bwMode="auto">
            <a:xfrm>
              <a:off x="5476980" y="3213405"/>
              <a:ext cx="191333" cy="426943"/>
            </a:xfrm>
            <a:custGeom>
              <a:avLst/>
              <a:gdLst>
                <a:gd name="T0" fmla="*/ 60 w 111"/>
                <a:gd name="T1" fmla="*/ 0 h 248"/>
                <a:gd name="T2" fmla="*/ 0 w 111"/>
                <a:gd name="T3" fmla="*/ 222 h 248"/>
                <a:gd name="T4" fmla="*/ 45 w 111"/>
                <a:gd name="T5" fmla="*/ 248 h 248"/>
                <a:gd name="T6" fmla="*/ 111 w 111"/>
                <a:gd name="T7" fmla="*/ 0 h 248"/>
                <a:gd name="T8" fmla="*/ 60 w 111"/>
                <a:gd name="T9" fmla="*/ 0 h 248"/>
              </a:gdLst>
              <a:ahLst/>
              <a:cxnLst>
                <a:cxn ang="0">
                  <a:pos x="T0" y="T1"/>
                </a:cxn>
                <a:cxn ang="0">
                  <a:pos x="T2" y="T3"/>
                </a:cxn>
                <a:cxn ang="0">
                  <a:pos x="T4" y="T5"/>
                </a:cxn>
                <a:cxn ang="0">
                  <a:pos x="T6" y="T7"/>
                </a:cxn>
                <a:cxn ang="0">
                  <a:pos x="T8" y="T9"/>
                </a:cxn>
              </a:cxnLst>
              <a:rect l="0" t="0" r="r" b="b"/>
              <a:pathLst>
                <a:path w="111" h="248">
                  <a:moveTo>
                    <a:pt x="60" y="0"/>
                  </a:moveTo>
                  <a:cubicBezTo>
                    <a:pt x="58" y="80"/>
                    <a:pt x="37" y="156"/>
                    <a:pt x="0" y="222"/>
                  </a:cubicBezTo>
                  <a:cubicBezTo>
                    <a:pt x="45" y="248"/>
                    <a:pt x="45" y="248"/>
                    <a:pt x="45" y="248"/>
                  </a:cubicBezTo>
                  <a:cubicBezTo>
                    <a:pt x="85" y="174"/>
                    <a:pt x="109" y="90"/>
                    <a:pt x="111" y="0"/>
                  </a:cubicBezTo>
                  <a:lnTo>
                    <a:pt x="60" y="0"/>
                  </a:lnTo>
                  <a:close/>
                </a:path>
              </a:pathLst>
            </a:custGeom>
            <a:solidFill>
              <a:schemeClr val="accent2"/>
            </a:solidFill>
            <a:ln>
              <a:noFill/>
            </a:ln>
          </p:spPr>
          <p:txBody>
            <a:bodyPr/>
            <a:lstStyle/>
            <a:p>
              <a:pPr defTabSz="685165">
                <a:defRPr/>
              </a:pPr>
              <a:endParaRPr lang="id-ID" sz="1800"/>
            </a:p>
          </p:txBody>
        </p:sp>
        <p:sp>
          <p:nvSpPr>
            <p:cNvPr id="50" name="Freeform 10"/>
            <p:cNvSpPr/>
            <p:nvPr/>
          </p:nvSpPr>
          <p:spPr bwMode="auto">
            <a:xfrm>
              <a:off x="5176087" y="3633206"/>
              <a:ext cx="355673" cy="355522"/>
            </a:xfrm>
            <a:custGeom>
              <a:avLst/>
              <a:gdLst>
                <a:gd name="T0" fmla="*/ 207 w 207"/>
                <a:gd name="T1" fmla="*/ 26 h 207"/>
                <a:gd name="T2" fmla="*/ 163 w 207"/>
                <a:gd name="T3" fmla="*/ 0 h 207"/>
                <a:gd name="T4" fmla="*/ 0 w 207"/>
                <a:gd name="T5" fmla="*/ 163 h 207"/>
                <a:gd name="T6" fmla="*/ 26 w 207"/>
                <a:gd name="T7" fmla="*/ 207 h 207"/>
                <a:gd name="T8" fmla="*/ 207 w 207"/>
                <a:gd name="T9" fmla="*/ 26 h 207"/>
              </a:gdLst>
              <a:ahLst/>
              <a:cxnLst>
                <a:cxn ang="0">
                  <a:pos x="T0" y="T1"/>
                </a:cxn>
                <a:cxn ang="0">
                  <a:pos x="T2" y="T3"/>
                </a:cxn>
                <a:cxn ang="0">
                  <a:pos x="T4" y="T5"/>
                </a:cxn>
                <a:cxn ang="0">
                  <a:pos x="T6" y="T7"/>
                </a:cxn>
                <a:cxn ang="0">
                  <a:pos x="T8" y="T9"/>
                </a:cxn>
              </a:cxnLst>
              <a:rect l="0" t="0" r="r" b="b"/>
              <a:pathLst>
                <a:path w="207" h="207">
                  <a:moveTo>
                    <a:pt x="207" y="26"/>
                  </a:moveTo>
                  <a:cubicBezTo>
                    <a:pt x="163" y="0"/>
                    <a:pt x="163" y="0"/>
                    <a:pt x="163" y="0"/>
                  </a:cubicBezTo>
                  <a:cubicBezTo>
                    <a:pt x="122" y="66"/>
                    <a:pt x="66" y="122"/>
                    <a:pt x="0" y="163"/>
                  </a:cubicBezTo>
                  <a:cubicBezTo>
                    <a:pt x="26" y="207"/>
                    <a:pt x="26" y="207"/>
                    <a:pt x="26" y="207"/>
                  </a:cubicBezTo>
                  <a:cubicBezTo>
                    <a:pt x="100" y="162"/>
                    <a:pt x="162" y="100"/>
                    <a:pt x="207" y="26"/>
                  </a:cubicBezTo>
                  <a:close/>
                </a:path>
              </a:pathLst>
            </a:custGeom>
            <a:solidFill>
              <a:schemeClr val="accent2"/>
            </a:solidFill>
            <a:ln>
              <a:noFill/>
            </a:ln>
          </p:spPr>
          <p:txBody>
            <a:bodyPr/>
            <a:lstStyle/>
            <a:p>
              <a:pPr defTabSz="685165">
                <a:defRPr/>
              </a:pPr>
              <a:endParaRPr lang="id-ID" sz="1800"/>
            </a:p>
          </p:txBody>
        </p:sp>
        <p:sp>
          <p:nvSpPr>
            <p:cNvPr id="51" name="Freeform 11"/>
            <p:cNvSpPr/>
            <p:nvPr/>
          </p:nvSpPr>
          <p:spPr bwMode="auto">
            <a:xfrm>
              <a:off x="4756107" y="3936352"/>
              <a:ext cx="427919" cy="188871"/>
            </a:xfrm>
            <a:custGeom>
              <a:avLst/>
              <a:gdLst>
                <a:gd name="T0" fmla="*/ 248 w 248"/>
                <a:gd name="T1" fmla="*/ 44 h 110"/>
                <a:gd name="T2" fmla="*/ 222 w 248"/>
                <a:gd name="T3" fmla="*/ 0 h 110"/>
                <a:gd name="T4" fmla="*/ 0 w 248"/>
                <a:gd name="T5" fmla="*/ 59 h 110"/>
                <a:gd name="T6" fmla="*/ 0 w 248"/>
                <a:gd name="T7" fmla="*/ 110 h 110"/>
                <a:gd name="T8" fmla="*/ 248 w 248"/>
                <a:gd name="T9" fmla="*/ 44 h 110"/>
              </a:gdLst>
              <a:ahLst/>
              <a:cxnLst>
                <a:cxn ang="0">
                  <a:pos x="T0" y="T1"/>
                </a:cxn>
                <a:cxn ang="0">
                  <a:pos x="T2" y="T3"/>
                </a:cxn>
                <a:cxn ang="0">
                  <a:pos x="T4" y="T5"/>
                </a:cxn>
                <a:cxn ang="0">
                  <a:pos x="T6" y="T7"/>
                </a:cxn>
                <a:cxn ang="0">
                  <a:pos x="T8" y="T9"/>
                </a:cxn>
              </a:cxnLst>
              <a:rect l="0" t="0" r="r" b="b"/>
              <a:pathLst>
                <a:path w="248" h="110">
                  <a:moveTo>
                    <a:pt x="248" y="44"/>
                  </a:moveTo>
                  <a:cubicBezTo>
                    <a:pt x="222" y="0"/>
                    <a:pt x="222" y="0"/>
                    <a:pt x="222" y="0"/>
                  </a:cubicBezTo>
                  <a:cubicBezTo>
                    <a:pt x="156" y="36"/>
                    <a:pt x="80" y="57"/>
                    <a:pt x="0" y="59"/>
                  </a:cubicBezTo>
                  <a:cubicBezTo>
                    <a:pt x="0" y="110"/>
                    <a:pt x="0" y="110"/>
                    <a:pt x="0" y="110"/>
                  </a:cubicBezTo>
                  <a:cubicBezTo>
                    <a:pt x="90" y="108"/>
                    <a:pt x="174" y="84"/>
                    <a:pt x="248" y="44"/>
                  </a:cubicBezTo>
                  <a:close/>
                </a:path>
              </a:pathLst>
            </a:custGeom>
            <a:solidFill>
              <a:schemeClr val="accent2"/>
            </a:solidFill>
            <a:ln>
              <a:noFill/>
            </a:ln>
          </p:spPr>
          <p:txBody>
            <a:bodyPr/>
            <a:lstStyle/>
            <a:p>
              <a:pPr defTabSz="685165">
                <a:defRPr/>
              </a:pPr>
              <a:endParaRPr lang="id-ID" sz="1800"/>
            </a:p>
          </p:txBody>
        </p:sp>
        <p:sp>
          <p:nvSpPr>
            <p:cNvPr id="52" name="Freeform 12"/>
            <p:cNvSpPr/>
            <p:nvPr/>
          </p:nvSpPr>
          <p:spPr bwMode="auto">
            <a:xfrm>
              <a:off x="4286906" y="3936352"/>
              <a:ext cx="425537" cy="188871"/>
            </a:xfrm>
            <a:custGeom>
              <a:avLst/>
              <a:gdLst>
                <a:gd name="T0" fmla="*/ 0 w 247"/>
                <a:gd name="T1" fmla="*/ 44 h 110"/>
                <a:gd name="T2" fmla="*/ 247 w 247"/>
                <a:gd name="T3" fmla="*/ 110 h 110"/>
                <a:gd name="T4" fmla="*/ 247 w 247"/>
                <a:gd name="T5" fmla="*/ 59 h 110"/>
                <a:gd name="T6" fmla="*/ 26 w 247"/>
                <a:gd name="T7" fmla="*/ 0 h 110"/>
                <a:gd name="T8" fmla="*/ 0 w 247"/>
                <a:gd name="T9" fmla="*/ 44 h 110"/>
              </a:gdLst>
              <a:ahLst/>
              <a:cxnLst>
                <a:cxn ang="0">
                  <a:pos x="T0" y="T1"/>
                </a:cxn>
                <a:cxn ang="0">
                  <a:pos x="T2" y="T3"/>
                </a:cxn>
                <a:cxn ang="0">
                  <a:pos x="T4" y="T5"/>
                </a:cxn>
                <a:cxn ang="0">
                  <a:pos x="T6" y="T7"/>
                </a:cxn>
                <a:cxn ang="0">
                  <a:pos x="T8" y="T9"/>
                </a:cxn>
              </a:cxnLst>
              <a:rect l="0" t="0" r="r" b="b"/>
              <a:pathLst>
                <a:path w="247" h="110">
                  <a:moveTo>
                    <a:pt x="0" y="44"/>
                  </a:moveTo>
                  <a:cubicBezTo>
                    <a:pt x="74" y="84"/>
                    <a:pt x="158" y="108"/>
                    <a:pt x="247" y="110"/>
                  </a:cubicBezTo>
                  <a:cubicBezTo>
                    <a:pt x="247" y="59"/>
                    <a:pt x="247" y="59"/>
                    <a:pt x="247" y="59"/>
                  </a:cubicBezTo>
                  <a:cubicBezTo>
                    <a:pt x="167" y="57"/>
                    <a:pt x="92" y="36"/>
                    <a:pt x="26" y="0"/>
                  </a:cubicBezTo>
                  <a:lnTo>
                    <a:pt x="0" y="44"/>
                  </a:lnTo>
                  <a:close/>
                </a:path>
              </a:pathLst>
            </a:custGeom>
            <a:solidFill>
              <a:schemeClr val="accent2"/>
            </a:solidFill>
            <a:ln>
              <a:noFill/>
            </a:ln>
          </p:spPr>
          <p:txBody>
            <a:bodyPr/>
            <a:lstStyle/>
            <a:p>
              <a:pPr defTabSz="685165">
                <a:defRPr/>
              </a:pPr>
              <a:endParaRPr lang="id-ID" sz="1800"/>
            </a:p>
          </p:txBody>
        </p:sp>
        <p:sp>
          <p:nvSpPr>
            <p:cNvPr id="53" name="Freeform 13"/>
            <p:cNvSpPr/>
            <p:nvPr/>
          </p:nvSpPr>
          <p:spPr bwMode="auto">
            <a:xfrm>
              <a:off x="3937584" y="3633206"/>
              <a:ext cx="354879" cy="355522"/>
            </a:xfrm>
            <a:custGeom>
              <a:avLst/>
              <a:gdLst>
                <a:gd name="T0" fmla="*/ 44 w 206"/>
                <a:gd name="T1" fmla="*/ 0 h 207"/>
                <a:gd name="T2" fmla="*/ 0 w 206"/>
                <a:gd name="T3" fmla="*/ 26 h 207"/>
                <a:gd name="T4" fmla="*/ 181 w 206"/>
                <a:gd name="T5" fmla="*/ 207 h 207"/>
                <a:gd name="T6" fmla="*/ 206 w 206"/>
                <a:gd name="T7" fmla="*/ 163 h 207"/>
                <a:gd name="T8" fmla="*/ 44 w 206"/>
                <a:gd name="T9" fmla="*/ 0 h 207"/>
              </a:gdLst>
              <a:ahLst/>
              <a:cxnLst>
                <a:cxn ang="0">
                  <a:pos x="T0" y="T1"/>
                </a:cxn>
                <a:cxn ang="0">
                  <a:pos x="T2" y="T3"/>
                </a:cxn>
                <a:cxn ang="0">
                  <a:pos x="T4" y="T5"/>
                </a:cxn>
                <a:cxn ang="0">
                  <a:pos x="T6" y="T7"/>
                </a:cxn>
                <a:cxn ang="0">
                  <a:pos x="T8" y="T9"/>
                </a:cxn>
              </a:cxnLst>
              <a:rect l="0" t="0" r="r" b="b"/>
              <a:pathLst>
                <a:path w="206" h="207">
                  <a:moveTo>
                    <a:pt x="44" y="0"/>
                  </a:moveTo>
                  <a:cubicBezTo>
                    <a:pt x="0" y="26"/>
                    <a:pt x="0" y="26"/>
                    <a:pt x="0" y="26"/>
                  </a:cubicBezTo>
                  <a:cubicBezTo>
                    <a:pt x="45" y="100"/>
                    <a:pt x="107" y="162"/>
                    <a:pt x="181" y="207"/>
                  </a:cubicBezTo>
                  <a:cubicBezTo>
                    <a:pt x="206" y="163"/>
                    <a:pt x="206" y="163"/>
                    <a:pt x="206" y="163"/>
                  </a:cubicBezTo>
                  <a:cubicBezTo>
                    <a:pt x="140" y="122"/>
                    <a:pt x="85" y="66"/>
                    <a:pt x="44" y="0"/>
                  </a:cubicBezTo>
                  <a:close/>
                </a:path>
              </a:pathLst>
            </a:custGeom>
            <a:solidFill>
              <a:schemeClr val="accent2"/>
            </a:solidFill>
            <a:ln>
              <a:noFill/>
            </a:ln>
          </p:spPr>
          <p:txBody>
            <a:bodyPr/>
            <a:lstStyle/>
            <a:p>
              <a:pPr defTabSz="685165">
                <a:defRPr/>
              </a:pPr>
              <a:endParaRPr lang="id-ID" sz="1800"/>
            </a:p>
          </p:txBody>
        </p:sp>
        <p:sp>
          <p:nvSpPr>
            <p:cNvPr id="54" name="Freeform 14"/>
            <p:cNvSpPr/>
            <p:nvPr/>
          </p:nvSpPr>
          <p:spPr bwMode="auto">
            <a:xfrm>
              <a:off x="3800237" y="3213405"/>
              <a:ext cx="191333" cy="426943"/>
            </a:xfrm>
            <a:custGeom>
              <a:avLst/>
              <a:gdLst>
                <a:gd name="T0" fmla="*/ 0 w 111"/>
                <a:gd name="T1" fmla="*/ 0 h 248"/>
                <a:gd name="T2" fmla="*/ 67 w 111"/>
                <a:gd name="T3" fmla="*/ 248 h 248"/>
                <a:gd name="T4" fmla="*/ 111 w 111"/>
                <a:gd name="T5" fmla="*/ 222 h 248"/>
                <a:gd name="T6" fmla="*/ 51 w 111"/>
                <a:gd name="T7" fmla="*/ 0 h 248"/>
                <a:gd name="T8" fmla="*/ 0 w 111"/>
                <a:gd name="T9" fmla="*/ 0 h 248"/>
              </a:gdLst>
              <a:ahLst/>
              <a:cxnLst>
                <a:cxn ang="0">
                  <a:pos x="T0" y="T1"/>
                </a:cxn>
                <a:cxn ang="0">
                  <a:pos x="T2" y="T3"/>
                </a:cxn>
                <a:cxn ang="0">
                  <a:pos x="T4" y="T5"/>
                </a:cxn>
                <a:cxn ang="0">
                  <a:pos x="T6" y="T7"/>
                </a:cxn>
                <a:cxn ang="0">
                  <a:pos x="T8" y="T9"/>
                </a:cxn>
              </a:cxnLst>
              <a:rect l="0" t="0" r="r" b="b"/>
              <a:pathLst>
                <a:path w="111" h="248">
                  <a:moveTo>
                    <a:pt x="0" y="0"/>
                  </a:moveTo>
                  <a:cubicBezTo>
                    <a:pt x="2" y="90"/>
                    <a:pt x="26" y="174"/>
                    <a:pt x="67" y="248"/>
                  </a:cubicBezTo>
                  <a:cubicBezTo>
                    <a:pt x="111" y="222"/>
                    <a:pt x="111" y="222"/>
                    <a:pt x="111" y="222"/>
                  </a:cubicBezTo>
                  <a:cubicBezTo>
                    <a:pt x="75" y="156"/>
                    <a:pt x="53" y="80"/>
                    <a:pt x="51" y="0"/>
                  </a:cubicBezTo>
                  <a:lnTo>
                    <a:pt x="0" y="0"/>
                  </a:lnTo>
                  <a:close/>
                </a:path>
              </a:pathLst>
            </a:custGeom>
            <a:solidFill>
              <a:schemeClr val="accent2"/>
            </a:solidFill>
            <a:ln>
              <a:noFill/>
            </a:ln>
          </p:spPr>
          <p:txBody>
            <a:bodyPr/>
            <a:lstStyle/>
            <a:p>
              <a:pPr defTabSz="685165">
                <a:defRPr/>
              </a:pPr>
              <a:endParaRPr lang="id-ID" sz="1800"/>
            </a:p>
          </p:txBody>
        </p:sp>
        <p:sp>
          <p:nvSpPr>
            <p:cNvPr id="55" name="Freeform 15"/>
            <p:cNvSpPr/>
            <p:nvPr/>
          </p:nvSpPr>
          <p:spPr bwMode="auto">
            <a:xfrm>
              <a:off x="3800237" y="2743609"/>
              <a:ext cx="191333" cy="425356"/>
            </a:xfrm>
            <a:custGeom>
              <a:avLst/>
              <a:gdLst>
                <a:gd name="T0" fmla="*/ 51 w 111"/>
                <a:gd name="T1" fmla="*/ 247 h 247"/>
                <a:gd name="T2" fmla="*/ 111 w 111"/>
                <a:gd name="T3" fmla="*/ 26 h 247"/>
                <a:gd name="T4" fmla="*/ 67 w 111"/>
                <a:gd name="T5" fmla="*/ 0 h 247"/>
                <a:gd name="T6" fmla="*/ 0 w 111"/>
                <a:gd name="T7" fmla="*/ 247 h 247"/>
                <a:gd name="T8" fmla="*/ 51 w 111"/>
                <a:gd name="T9" fmla="*/ 247 h 247"/>
              </a:gdLst>
              <a:ahLst/>
              <a:cxnLst>
                <a:cxn ang="0">
                  <a:pos x="T0" y="T1"/>
                </a:cxn>
                <a:cxn ang="0">
                  <a:pos x="T2" y="T3"/>
                </a:cxn>
                <a:cxn ang="0">
                  <a:pos x="T4" y="T5"/>
                </a:cxn>
                <a:cxn ang="0">
                  <a:pos x="T6" y="T7"/>
                </a:cxn>
                <a:cxn ang="0">
                  <a:pos x="T8" y="T9"/>
                </a:cxn>
              </a:cxnLst>
              <a:rect l="0" t="0" r="r" b="b"/>
              <a:pathLst>
                <a:path w="111" h="247">
                  <a:moveTo>
                    <a:pt x="51" y="247"/>
                  </a:moveTo>
                  <a:cubicBezTo>
                    <a:pt x="53" y="167"/>
                    <a:pt x="75" y="92"/>
                    <a:pt x="111" y="26"/>
                  </a:cubicBezTo>
                  <a:cubicBezTo>
                    <a:pt x="67" y="0"/>
                    <a:pt x="67" y="0"/>
                    <a:pt x="67" y="0"/>
                  </a:cubicBezTo>
                  <a:cubicBezTo>
                    <a:pt x="26" y="74"/>
                    <a:pt x="2" y="158"/>
                    <a:pt x="0" y="247"/>
                  </a:cubicBezTo>
                  <a:lnTo>
                    <a:pt x="51" y="247"/>
                  </a:lnTo>
                  <a:close/>
                </a:path>
              </a:pathLst>
            </a:custGeom>
            <a:solidFill>
              <a:schemeClr val="accent2"/>
            </a:solidFill>
            <a:ln>
              <a:noFill/>
            </a:ln>
          </p:spPr>
          <p:txBody>
            <a:bodyPr/>
            <a:lstStyle/>
            <a:p>
              <a:pPr defTabSz="685165">
                <a:defRPr/>
              </a:pPr>
              <a:endParaRPr lang="id-ID" sz="1800"/>
            </a:p>
          </p:txBody>
        </p:sp>
        <p:sp>
          <p:nvSpPr>
            <p:cNvPr id="56" name="Freeform 16"/>
            <p:cNvSpPr/>
            <p:nvPr/>
          </p:nvSpPr>
          <p:spPr bwMode="auto">
            <a:xfrm>
              <a:off x="3937584" y="2394436"/>
              <a:ext cx="354879" cy="354728"/>
            </a:xfrm>
            <a:custGeom>
              <a:avLst/>
              <a:gdLst>
                <a:gd name="T0" fmla="*/ 0 w 206"/>
                <a:gd name="T1" fmla="*/ 181 h 206"/>
                <a:gd name="T2" fmla="*/ 44 w 206"/>
                <a:gd name="T3" fmla="*/ 206 h 206"/>
                <a:gd name="T4" fmla="*/ 206 w 206"/>
                <a:gd name="T5" fmla="*/ 44 h 206"/>
                <a:gd name="T6" fmla="*/ 181 w 206"/>
                <a:gd name="T7" fmla="*/ 0 h 206"/>
                <a:gd name="T8" fmla="*/ 0 w 206"/>
                <a:gd name="T9" fmla="*/ 181 h 206"/>
              </a:gdLst>
              <a:ahLst/>
              <a:cxnLst>
                <a:cxn ang="0">
                  <a:pos x="T0" y="T1"/>
                </a:cxn>
                <a:cxn ang="0">
                  <a:pos x="T2" y="T3"/>
                </a:cxn>
                <a:cxn ang="0">
                  <a:pos x="T4" y="T5"/>
                </a:cxn>
                <a:cxn ang="0">
                  <a:pos x="T6" y="T7"/>
                </a:cxn>
                <a:cxn ang="0">
                  <a:pos x="T8" y="T9"/>
                </a:cxn>
              </a:cxnLst>
              <a:rect l="0" t="0" r="r" b="b"/>
              <a:pathLst>
                <a:path w="206" h="206">
                  <a:moveTo>
                    <a:pt x="0" y="181"/>
                  </a:moveTo>
                  <a:cubicBezTo>
                    <a:pt x="44" y="206"/>
                    <a:pt x="44" y="206"/>
                    <a:pt x="44" y="206"/>
                  </a:cubicBezTo>
                  <a:cubicBezTo>
                    <a:pt x="85" y="140"/>
                    <a:pt x="140" y="85"/>
                    <a:pt x="206" y="44"/>
                  </a:cubicBezTo>
                  <a:cubicBezTo>
                    <a:pt x="181" y="0"/>
                    <a:pt x="181" y="0"/>
                    <a:pt x="181" y="0"/>
                  </a:cubicBezTo>
                  <a:cubicBezTo>
                    <a:pt x="107" y="45"/>
                    <a:pt x="45" y="107"/>
                    <a:pt x="0" y="181"/>
                  </a:cubicBezTo>
                  <a:close/>
                </a:path>
              </a:pathLst>
            </a:custGeom>
            <a:solidFill>
              <a:schemeClr val="accent2">
                <a:alpha val="25000"/>
              </a:schemeClr>
            </a:solidFill>
            <a:ln>
              <a:noFill/>
            </a:ln>
          </p:spPr>
          <p:txBody>
            <a:bodyPr/>
            <a:lstStyle/>
            <a:p>
              <a:pPr defTabSz="685165">
                <a:defRPr/>
              </a:pPr>
              <a:endParaRPr lang="id-ID" sz="1800"/>
            </a:p>
          </p:txBody>
        </p:sp>
        <p:sp>
          <p:nvSpPr>
            <p:cNvPr id="58" name="Freeform 17"/>
            <p:cNvSpPr/>
            <p:nvPr/>
          </p:nvSpPr>
          <p:spPr bwMode="auto">
            <a:xfrm>
              <a:off x="4286906" y="2257147"/>
              <a:ext cx="425537" cy="191252"/>
            </a:xfrm>
            <a:custGeom>
              <a:avLst/>
              <a:gdLst>
                <a:gd name="T0" fmla="*/ 0 w 247"/>
                <a:gd name="T1" fmla="*/ 67 h 111"/>
                <a:gd name="T2" fmla="*/ 25 w 247"/>
                <a:gd name="T3" fmla="*/ 111 h 111"/>
                <a:gd name="T4" fmla="*/ 247 w 247"/>
                <a:gd name="T5" fmla="*/ 51 h 111"/>
                <a:gd name="T6" fmla="*/ 247 w 247"/>
                <a:gd name="T7" fmla="*/ 0 h 111"/>
                <a:gd name="T8" fmla="*/ 0 w 247"/>
                <a:gd name="T9" fmla="*/ 67 h 111"/>
              </a:gdLst>
              <a:ahLst/>
              <a:cxnLst>
                <a:cxn ang="0">
                  <a:pos x="T0" y="T1"/>
                </a:cxn>
                <a:cxn ang="0">
                  <a:pos x="T2" y="T3"/>
                </a:cxn>
                <a:cxn ang="0">
                  <a:pos x="T4" y="T5"/>
                </a:cxn>
                <a:cxn ang="0">
                  <a:pos x="T6" y="T7"/>
                </a:cxn>
                <a:cxn ang="0">
                  <a:pos x="T8" y="T9"/>
                </a:cxn>
              </a:cxnLst>
              <a:rect l="0" t="0" r="r" b="b"/>
              <a:pathLst>
                <a:path w="247" h="111">
                  <a:moveTo>
                    <a:pt x="0" y="67"/>
                  </a:moveTo>
                  <a:cubicBezTo>
                    <a:pt x="25" y="111"/>
                    <a:pt x="25" y="111"/>
                    <a:pt x="25" y="111"/>
                  </a:cubicBezTo>
                  <a:cubicBezTo>
                    <a:pt x="92" y="75"/>
                    <a:pt x="167" y="53"/>
                    <a:pt x="247" y="51"/>
                  </a:cubicBezTo>
                  <a:cubicBezTo>
                    <a:pt x="247" y="0"/>
                    <a:pt x="247" y="0"/>
                    <a:pt x="247" y="0"/>
                  </a:cubicBezTo>
                  <a:cubicBezTo>
                    <a:pt x="158" y="2"/>
                    <a:pt x="74" y="26"/>
                    <a:pt x="0" y="67"/>
                  </a:cubicBezTo>
                  <a:close/>
                </a:path>
              </a:pathLst>
            </a:custGeom>
            <a:solidFill>
              <a:schemeClr val="accent2">
                <a:alpha val="25000"/>
              </a:schemeClr>
            </a:solidFill>
            <a:ln>
              <a:noFill/>
            </a:ln>
          </p:spPr>
          <p:txBody>
            <a:bodyPr/>
            <a:lstStyle/>
            <a:p>
              <a:pPr defTabSz="685165">
                <a:defRPr/>
              </a:pPr>
              <a:endParaRPr lang="id-ID" sz="1800"/>
            </a:p>
          </p:txBody>
        </p:sp>
      </p:grpSp>
      <p:sp>
        <p:nvSpPr>
          <p:cNvPr id="59" name="Oval 5"/>
          <p:cNvSpPr>
            <a:spLocks noChangeArrowheads="1"/>
          </p:cNvSpPr>
          <p:nvPr/>
        </p:nvSpPr>
        <p:spPr bwMode="auto">
          <a:xfrm>
            <a:off x="6756012" y="1572501"/>
            <a:ext cx="1141160" cy="1141810"/>
          </a:xfrm>
          <a:prstGeom prst="ellipse">
            <a:avLst/>
          </a:pr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lIns="68563" tIns="34281" rIns="68563" bIns="34281"/>
          <a:lstStyle/>
          <a:p>
            <a:endParaRPr lang="id-ID" sz="1800"/>
          </a:p>
        </p:txBody>
      </p:sp>
      <p:grpSp>
        <p:nvGrpSpPr>
          <p:cNvPr id="4" name="Group 61"/>
          <p:cNvGrpSpPr/>
          <p:nvPr/>
        </p:nvGrpSpPr>
        <p:grpSpPr bwMode="auto">
          <a:xfrm>
            <a:off x="6625646" y="1442128"/>
            <a:ext cx="1400703" cy="1401365"/>
            <a:chOff x="6546413" y="2257147"/>
            <a:chExt cx="1868076" cy="1868076"/>
          </a:xfrm>
        </p:grpSpPr>
        <p:sp>
          <p:nvSpPr>
            <p:cNvPr id="136229" name="Freeform 6"/>
            <p:cNvSpPr/>
            <p:nvPr/>
          </p:nvSpPr>
          <p:spPr bwMode="auto">
            <a:xfrm>
              <a:off x="7922196" y="2394505"/>
              <a:ext cx="356034" cy="354935"/>
            </a:xfrm>
            <a:custGeom>
              <a:avLst/>
              <a:gdLst>
                <a:gd name="T0" fmla="*/ 612368160 w 207"/>
                <a:gd name="T1" fmla="*/ 537330238 h 206"/>
                <a:gd name="T2" fmla="*/ 76915384 w 207"/>
                <a:gd name="T3" fmla="*/ 0 h 206"/>
                <a:gd name="T4" fmla="*/ 0 w 207"/>
                <a:gd name="T5" fmla="*/ 130621249 h 206"/>
                <a:gd name="T6" fmla="*/ 482202474 w 207"/>
                <a:gd name="T7" fmla="*/ 611547836 h 206"/>
                <a:gd name="T8" fmla="*/ 612368160 w 207"/>
                <a:gd name="T9" fmla="*/ 537330238 h 20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7" h="206">
                  <a:moveTo>
                    <a:pt x="207" y="181"/>
                  </a:moveTo>
                  <a:cubicBezTo>
                    <a:pt x="162" y="107"/>
                    <a:pt x="100" y="45"/>
                    <a:pt x="26" y="0"/>
                  </a:cubicBezTo>
                  <a:cubicBezTo>
                    <a:pt x="0" y="44"/>
                    <a:pt x="0" y="44"/>
                    <a:pt x="0" y="44"/>
                  </a:cubicBezTo>
                  <a:cubicBezTo>
                    <a:pt x="66" y="85"/>
                    <a:pt x="122" y="140"/>
                    <a:pt x="163" y="206"/>
                  </a:cubicBezTo>
                  <a:lnTo>
                    <a:pt x="207" y="181"/>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800"/>
            </a:p>
          </p:txBody>
        </p:sp>
        <p:sp>
          <p:nvSpPr>
            <p:cNvPr id="136230" name="Freeform 7"/>
            <p:cNvSpPr/>
            <p:nvPr/>
          </p:nvSpPr>
          <p:spPr bwMode="auto">
            <a:xfrm>
              <a:off x="7502428" y="2257147"/>
              <a:ext cx="427460" cy="191203"/>
            </a:xfrm>
            <a:custGeom>
              <a:avLst/>
              <a:gdLst>
                <a:gd name="T0" fmla="*/ 0 w 248"/>
                <a:gd name="T1" fmla="*/ 0 h 111"/>
                <a:gd name="T2" fmla="*/ 0 w 248"/>
                <a:gd name="T3" fmla="*/ 151325978 h 111"/>
                <a:gd name="T4" fmla="*/ 659539755 w 248"/>
                <a:gd name="T5" fmla="*/ 329356642 h 111"/>
                <a:gd name="T6" fmla="*/ 736782466 w 248"/>
                <a:gd name="T7" fmla="*/ 198801166 h 111"/>
                <a:gd name="T8" fmla="*/ 0 w 248"/>
                <a:gd name="T9" fmla="*/ 0 h 11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8" h="111">
                  <a:moveTo>
                    <a:pt x="0" y="0"/>
                  </a:moveTo>
                  <a:cubicBezTo>
                    <a:pt x="0" y="51"/>
                    <a:pt x="0" y="51"/>
                    <a:pt x="0" y="51"/>
                  </a:cubicBezTo>
                  <a:cubicBezTo>
                    <a:pt x="80" y="53"/>
                    <a:pt x="156" y="75"/>
                    <a:pt x="222" y="111"/>
                  </a:cubicBezTo>
                  <a:cubicBezTo>
                    <a:pt x="248" y="67"/>
                    <a:pt x="248" y="67"/>
                    <a:pt x="248" y="67"/>
                  </a:cubicBezTo>
                  <a:cubicBezTo>
                    <a:pt x="174" y="26"/>
                    <a:pt x="90" y="2"/>
                    <a:pt x="0" y="0"/>
                  </a:cubicBez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800"/>
            </a:p>
          </p:txBody>
        </p:sp>
        <p:sp>
          <p:nvSpPr>
            <p:cNvPr id="136231" name="Freeform 8"/>
            <p:cNvSpPr/>
            <p:nvPr/>
          </p:nvSpPr>
          <p:spPr bwMode="auto">
            <a:xfrm>
              <a:off x="8223286" y="2743946"/>
              <a:ext cx="191203" cy="425262"/>
            </a:xfrm>
            <a:custGeom>
              <a:avLst/>
              <a:gdLst>
                <a:gd name="T0" fmla="*/ 133523428 w 111"/>
                <a:gd name="T1" fmla="*/ 0 h 247"/>
                <a:gd name="T2" fmla="*/ 0 w 111"/>
                <a:gd name="T3" fmla="*/ 77070559 h 247"/>
                <a:gd name="T4" fmla="*/ 178030664 w 111"/>
                <a:gd name="T5" fmla="*/ 732177201 h 247"/>
                <a:gd name="T6" fmla="*/ 329356642 w 111"/>
                <a:gd name="T7" fmla="*/ 732177201 h 247"/>
                <a:gd name="T8" fmla="*/ 133523428 w 111"/>
                <a:gd name="T9" fmla="*/ 0 h 2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1" h="247">
                  <a:moveTo>
                    <a:pt x="45" y="0"/>
                  </a:moveTo>
                  <a:cubicBezTo>
                    <a:pt x="0" y="26"/>
                    <a:pt x="0" y="26"/>
                    <a:pt x="0" y="26"/>
                  </a:cubicBezTo>
                  <a:cubicBezTo>
                    <a:pt x="37" y="92"/>
                    <a:pt x="58" y="167"/>
                    <a:pt x="60" y="247"/>
                  </a:cubicBezTo>
                  <a:cubicBezTo>
                    <a:pt x="111" y="247"/>
                    <a:pt x="111" y="247"/>
                    <a:pt x="111" y="247"/>
                  </a:cubicBezTo>
                  <a:cubicBezTo>
                    <a:pt x="109" y="158"/>
                    <a:pt x="85" y="74"/>
                    <a:pt x="45" y="0"/>
                  </a:cubicBez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800"/>
            </a:p>
          </p:txBody>
        </p:sp>
        <p:sp>
          <p:nvSpPr>
            <p:cNvPr id="136232" name="Freeform 9"/>
            <p:cNvSpPr/>
            <p:nvPr/>
          </p:nvSpPr>
          <p:spPr bwMode="auto">
            <a:xfrm>
              <a:off x="8223286" y="3213162"/>
              <a:ext cx="191203" cy="427460"/>
            </a:xfrm>
            <a:custGeom>
              <a:avLst/>
              <a:gdLst>
                <a:gd name="T0" fmla="*/ 178030664 w 111"/>
                <a:gd name="T1" fmla="*/ 0 h 248"/>
                <a:gd name="T2" fmla="*/ 0 w 111"/>
                <a:gd name="T3" fmla="*/ 659539755 h 248"/>
                <a:gd name="T4" fmla="*/ 133523428 w 111"/>
                <a:gd name="T5" fmla="*/ 736782466 h 248"/>
                <a:gd name="T6" fmla="*/ 329356642 w 111"/>
                <a:gd name="T7" fmla="*/ 0 h 248"/>
                <a:gd name="T8" fmla="*/ 178030664 w 111"/>
                <a:gd name="T9" fmla="*/ 0 h 24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1" h="248">
                  <a:moveTo>
                    <a:pt x="60" y="0"/>
                  </a:moveTo>
                  <a:cubicBezTo>
                    <a:pt x="58" y="80"/>
                    <a:pt x="37" y="156"/>
                    <a:pt x="0" y="222"/>
                  </a:cubicBezTo>
                  <a:cubicBezTo>
                    <a:pt x="45" y="248"/>
                    <a:pt x="45" y="248"/>
                    <a:pt x="45" y="248"/>
                  </a:cubicBezTo>
                  <a:cubicBezTo>
                    <a:pt x="85" y="174"/>
                    <a:pt x="109" y="90"/>
                    <a:pt x="111" y="0"/>
                  </a:cubicBezTo>
                  <a:lnTo>
                    <a:pt x="60" y="0"/>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800"/>
            </a:p>
          </p:txBody>
        </p:sp>
        <p:sp>
          <p:nvSpPr>
            <p:cNvPr id="136233" name="Freeform 10"/>
            <p:cNvSpPr/>
            <p:nvPr/>
          </p:nvSpPr>
          <p:spPr bwMode="auto">
            <a:xfrm>
              <a:off x="7922196" y="3632930"/>
              <a:ext cx="356034" cy="356034"/>
            </a:xfrm>
            <a:custGeom>
              <a:avLst/>
              <a:gdLst>
                <a:gd name="T0" fmla="*/ 612368160 w 207"/>
                <a:gd name="T1" fmla="*/ 76915384 h 207"/>
                <a:gd name="T2" fmla="*/ 482202474 w 207"/>
                <a:gd name="T3" fmla="*/ 0 h 207"/>
                <a:gd name="T4" fmla="*/ 0 w 207"/>
                <a:gd name="T5" fmla="*/ 482202474 h 207"/>
                <a:gd name="T6" fmla="*/ 76915384 w 207"/>
                <a:gd name="T7" fmla="*/ 612368160 h 207"/>
                <a:gd name="T8" fmla="*/ 612368160 w 207"/>
                <a:gd name="T9" fmla="*/ 76915384 h 20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7" h="207">
                  <a:moveTo>
                    <a:pt x="207" y="26"/>
                  </a:moveTo>
                  <a:cubicBezTo>
                    <a:pt x="163" y="0"/>
                    <a:pt x="163" y="0"/>
                    <a:pt x="163" y="0"/>
                  </a:cubicBezTo>
                  <a:cubicBezTo>
                    <a:pt x="122" y="66"/>
                    <a:pt x="66" y="122"/>
                    <a:pt x="0" y="163"/>
                  </a:cubicBezTo>
                  <a:cubicBezTo>
                    <a:pt x="26" y="207"/>
                    <a:pt x="26" y="207"/>
                    <a:pt x="26" y="207"/>
                  </a:cubicBezTo>
                  <a:cubicBezTo>
                    <a:pt x="100" y="162"/>
                    <a:pt x="162" y="100"/>
                    <a:pt x="207" y="26"/>
                  </a:cubicBez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800"/>
            </a:p>
          </p:txBody>
        </p:sp>
        <p:sp>
          <p:nvSpPr>
            <p:cNvPr id="136234" name="Freeform 11"/>
            <p:cNvSpPr/>
            <p:nvPr/>
          </p:nvSpPr>
          <p:spPr bwMode="auto">
            <a:xfrm>
              <a:off x="7502428" y="3936217"/>
              <a:ext cx="427460" cy="189006"/>
            </a:xfrm>
            <a:custGeom>
              <a:avLst/>
              <a:gdLst>
                <a:gd name="T0" fmla="*/ 736782466 w 248"/>
                <a:gd name="T1" fmla="*/ 129902106 h 110"/>
                <a:gd name="T2" fmla="*/ 659539755 w 248"/>
                <a:gd name="T3" fmla="*/ 0 h 110"/>
                <a:gd name="T4" fmla="*/ 0 w 248"/>
                <a:gd name="T5" fmla="*/ 174187930 h 110"/>
                <a:gd name="T6" fmla="*/ 0 w 248"/>
                <a:gd name="T7" fmla="*/ 324756982 h 110"/>
                <a:gd name="T8" fmla="*/ 736782466 w 248"/>
                <a:gd name="T9" fmla="*/ 129902106 h 1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8" h="110">
                  <a:moveTo>
                    <a:pt x="248" y="44"/>
                  </a:moveTo>
                  <a:cubicBezTo>
                    <a:pt x="222" y="0"/>
                    <a:pt x="222" y="0"/>
                    <a:pt x="222" y="0"/>
                  </a:cubicBezTo>
                  <a:cubicBezTo>
                    <a:pt x="156" y="36"/>
                    <a:pt x="80" y="57"/>
                    <a:pt x="0" y="59"/>
                  </a:cubicBezTo>
                  <a:cubicBezTo>
                    <a:pt x="0" y="110"/>
                    <a:pt x="0" y="110"/>
                    <a:pt x="0" y="110"/>
                  </a:cubicBezTo>
                  <a:cubicBezTo>
                    <a:pt x="90" y="108"/>
                    <a:pt x="174" y="84"/>
                    <a:pt x="248" y="44"/>
                  </a:cubicBez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800"/>
            </a:p>
          </p:txBody>
        </p:sp>
        <p:sp>
          <p:nvSpPr>
            <p:cNvPr id="136235" name="Freeform 12"/>
            <p:cNvSpPr/>
            <p:nvPr/>
          </p:nvSpPr>
          <p:spPr bwMode="auto">
            <a:xfrm>
              <a:off x="7033212" y="3936217"/>
              <a:ext cx="425262" cy="189006"/>
            </a:xfrm>
            <a:custGeom>
              <a:avLst/>
              <a:gdLst>
                <a:gd name="T0" fmla="*/ 0 w 247"/>
                <a:gd name="T1" fmla="*/ 129902106 h 110"/>
                <a:gd name="T2" fmla="*/ 732177201 w 247"/>
                <a:gd name="T3" fmla="*/ 324756982 h 110"/>
                <a:gd name="T4" fmla="*/ 732177201 w 247"/>
                <a:gd name="T5" fmla="*/ 174187930 h 110"/>
                <a:gd name="T6" fmla="*/ 77070559 w 247"/>
                <a:gd name="T7" fmla="*/ 0 h 110"/>
                <a:gd name="T8" fmla="*/ 0 w 247"/>
                <a:gd name="T9" fmla="*/ 129902106 h 1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7" h="110">
                  <a:moveTo>
                    <a:pt x="0" y="44"/>
                  </a:moveTo>
                  <a:cubicBezTo>
                    <a:pt x="74" y="84"/>
                    <a:pt x="158" y="108"/>
                    <a:pt x="247" y="110"/>
                  </a:cubicBezTo>
                  <a:cubicBezTo>
                    <a:pt x="247" y="59"/>
                    <a:pt x="247" y="59"/>
                    <a:pt x="247" y="59"/>
                  </a:cubicBezTo>
                  <a:cubicBezTo>
                    <a:pt x="167" y="57"/>
                    <a:pt x="92" y="36"/>
                    <a:pt x="26" y="0"/>
                  </a:cubicBezTo>
                  <a:lnTo>
                    <a:pt x="0" y="44"/>
                  </a:lnTo>
                  <a:close/>
                </a:path>
              </a:pathLst>
            </a:custGeom>
            <a:solidFill>
              <a:schemeClr val="accent3">
                <a:alpha val="25098"/>
              </a:schemeClr>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800"/>
            </a:p>
          </p:txBody>
        </p:sp>
        <p:sp>
          <p:nvSpPr>
            <p:cNvPr id="136236" name="Freeform 13"/>
            <p:cNvSpPr/>
            <p:nvPr/>
          </p:nvSpPr>
          <p:spPr bwMode="auto">
            <a:xfrm>
              <a:off x="6683771" y="3632930"/>
              <a:ext cx="354935" cy="356034"/>
            </a:xfrm>
            <a:custGeom>
              <a:avLst/>
              <a:gdLst>
                <a:gd name="T0" fmla="*/ 130621249 w 206"/>
                <a:gd name="T1" fmla="*/ 0 h 207"/>
                <a:gd name="T2" fmla="*/ 0 w 206"/>
                <a:gd name="T3" fmla="*/ 76915384 h 207"/>
                <a:gd name="T4" fmla="*/ 537330238 w 206"/>
                <a:gd name="T5" fmla="*/ 612368160 h 207"/>
                <a:gd name="T6" fmla="*/ 611547836 w 206"/>
                <a:gd name="T7" fmla="*/ 482202474 h 207"/>
                <a:gd name="T8" fmla="*/ 130621249 w 206"/>
                <a:gd name="T9" fmla="*/ 0 h 20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6" h="207">
                  <a:moveTo>
                    <a:pt x="44" y="0"/>
                  </a:moveTo>
                  <a:cubicBezTo>
                    <a:pt x="0" y="26"/>
                    <a:pt x="0" y="26"/>
                    <a:pt x="0" y="26"/>
                  </a:cubicBezTo>
                  <a:cubicBezTo>
                    <a:pt x="45" y="100"/>
                    <a:pt x="107" y="162"/>
                    <a:pt x="181" y="207"/>
                  </a:cubicBezTo>
                  <a:cubicBezTo>
                    <a:pt x="206" y="163"/>
                    <a:pt x="206" y="163"/>
                    <a:pt x="206" y="163"/>
                  </a:cubicBezTo>
                  <a:cubicBezTo>
                    <a:pt x="140" y="122"/>
                    <a:pt x="85" y="66"/>
                    <a:pt x="44" y="0"/>
                  </a:cubicBezTo>
                  <a:close/>
                </a:path>
              </a:pathLst>
            </a:custGeom>
            <a:solidFill>
              <a:schemeClr val="accent3">
                <a:alpha val="25098"/>
              </a:schemeClr>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800"/>
            </a:p>
          </p:txBody>
        </p:sp>
        <p:sp>
          <p:nvSpPr>
            <p:cNvPr id="136237" name="Freeform 14"/>
            <p:cNvSpPr/>
            <p:nvPr/>
          </p:nvSpPr>
          <p:spPr bwMode="auto">
            <a:xfrm>
              <a:off x="6546413" y="3213162"/>
              <a:ext cx="191203" cy="427460"/>
            </a:xfrm>
            <a:custGeom>
              <a:avLst/>
              <a:gdLst>
                <a:gd name="T0" fmla="*/ 0 w 111"/>
                <a:gd name="T1" fmla="*/ 0 h 248"/>
                <a:gd name="T2" fmla="*/ 198801166 w 111"/>
                <a:gd name="T3" fmla="*/ 736782466 h 248"/>
                <a:gd name="T4" fmla="*/ 329356642 w 111"/>
                <a:gd name="T5" fmla="*/ 659539755 h 248"/>
                <a:gd name="T6" fmla="*/ 151325978 w 111"/>
                <a:gd name="T7" fmla="*/ 0 h 248"/>
                <a:gd name="T8" fmla="*/ 0 w 111"/>
                <a:gd name="T9" fmla="*/ 0 h 24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1" h="248">
                  <a:moveTo>
                    <a:pt x="0" y="0"/>
                  </a:moveTo>
                  <a:cubicBezTo>
                    <a:pt x="2" y="90"/>
                    <a:pt x="26" y="174"/>
                    <a:pt x="67" y="248"/>
                  </a:cubicBezTo>
                  <a:cubicBezTo>
                    <a:pt x="111" y="222"/>
                    <a:pt x="111" y="222"/>
                    <a:pt x="111" y="222"/>
                  </a:cubicBezTo>
                  <a:cubicBezTo>
                    <a:pt x="75" y="156"/>
                    <a:pt x="53" y="80"/>
                    <a:pt x="51" y="0"/>
                  </a:cubicBezTo>
                  <a:lnTo>
                    <a:pt x="0" y="0"/>
                  </a:lnTo>
                  <a:close/>
                </a:path>
              </a:pathLst>
            </a:custGeom>
            <a:solidFill>
              <a:schemeClr val="accent3">
                <a:alpha val="25098"/>
              </a:schemeClr>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800"/>
            </a:p>
          </p:txBody>
        </p:sp>
        <p:sp>
          <p:nvSpPr>
            <p:cNvPr id="136238" name="Freeform 15"/>
            <p:cNvSpPr/>
            <p:nvPr/>
          </p:nvSpPr>
          <p:spPr bwMode="auto">
            <a:xfrm>
              <a:off x="6546413" y="2743946"/>
              <a:ext cx="191203" cy="425262"/>
            </a:xfrm>
            <a:custGeom>
              <a:avLst/>
              <a:gdLst>
                <a:gd name="T0" fmla="*/ 151325978 w 111"/>
                <a:gd name="T1" fmla="*/ 732177201 h 247"/>
                <a:gd name="T2" fmla="*/ 329356642 w 111"/>
                <a:gd name="T3" fmla="*/ 77070559 h 247"/>
                <a:gd name="T4" fmla="*/ 198801166 w 111"/>
                <a:gd name="T5" fmla="*/ 0 h 247"/>
                <a:gd name="T6" fmla="*/ 0 w 111"/>
                <a:gd name="T7" fmla="*/ 732177201 h 247"/>
                <a:gd name="T8" fmla="*/ 151325978 w 111"/>
                <a:gd name="T9" fmla="*/ 732177201 h 2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1" h="247">
                  <a:moveTo>
                    <a:pt x="51" y="247"/>
                  </a:moveTo>
                  <a:cubicBezTo>
                    <a:pt x="53" y="167"/>
                    <a:pt x="75" y="92"/>
                    <a:pt x="111" y="26"/>
                  </a:cubicBezTo>
                  <a:cubicBezTo>
                    <a:pt x="67" y="0"/>
                    <a:pt x="67" y="0"/>
                    <a:pt x="67" y="0"/>
                  </a:cubicBezTo>
                  <a:cubicBezTo>
                    <a:pt x="26" y="74"/>
                    <a:pt x="2" y="158"/>
                    <a:pt x="0" y="247"/>
                  </a:cubicBezTo>
                  <a:lnTo>
                    <a:pt x="51" y="247"/>
                  </a:lnTo>
                  <a:close/>
                </a:path>
              </a:pathLst>
            </a:custGeom>
            <a:solidFill>
              <a:schemeClr val="accent3">
                <a:alpha val="25098"/>
              </a:schemeClr>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800"/>
            </a:p>
          </p:txBody>
        </p:sp>
        <p:sp>
          <p:nvSpPr>
            <p:cNvPr id="136239" name="Freeform 16"/>
            <p:cNvSpPr/>
            <p:nvPr/>
          </p:nvSpPr>
          <p:spPr bwMode="auto">
            <a:xfrm>
              <a:off x="6683771" y="2394505"/>
              <a:ext cx="354935" cy="354935"/>
            </a:xfrm>
            <a:custGeom>
              <a:avLst/>
              <a:gdLst>
                <a:gd name="T0" fmla="*/ 0 w 206"/>
                <a:gd name="T1" fmla="*/ 537330238 h 206"/>
                <a:gd name="T2" fmla="*/ 130621249 w 206"/>
                <a:gd name="T3" fmla="*/ 611547836 h 206"/>
                <a:gd name="T4" fmla="*/ 611547836 w 206"/>
                <a:gd name="T5" fmla="*/ 130621249 h 206"/>
                <a:gd name="T6" fmla="*/ 537330238 w 206"/>
                <a:gd name="T7" fmla="*/ 0 h 206"/>
                <a:gd name="T8" fmla="*/ 0 w 206"/>
                <a:gd name="T9" fmla="*/ 537330238 h 20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6" h="206">
                  <a:moveTo>
                    <a:pt x="0" y="181"/>
                  </a:moveTo>
                  <a:cubicBezTo>
                    <a:pt x="44" y="206"/>
                    <a:pt x="44" y="206"/>
                    <a:pt x="44" y="206"/>
                  </a:cubicBezTo>
                  <a:cubicBezTo>
                    <a:pt x="85" y="140"/>
                    <a:pt x="140" y="85"/>
                    <a:pt x="206" y="44"/>
                  </a:cubicBezTo>
                  <a:cubicBezTo>
                    <a:pt x="181" y="0"/>
                    <a:pt x="181" y="0"/>
                    <a:pt x="181" y="0"/>
                  </a:cubicBezTo>
                  <a:cubicBezTo>
                    <a:pt x="107" y="45"/>
                    <a:pt x="45" y="107"/>
                    <a:pt x="0" y="181"/>
                  </a:cubicBezTo>
                  <a:close/>
                </a:path>
              </a:pathLst>
            </a:custGeom>
            <a:solidFill>
              <a:schemeClr val="accent3">
                <a:alpha val="25098"/>
              </a:schemeClr>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800"/>
            </a:p>
          </p:txBody>
        </p:sp>
        <p:sp>
          <p:nvSpPr>
            <p:cNvPr id="136240" name="Freeform 17"/>
            <p:cNvSpPr/>
            <p:nvPr/>
          </p:nvSpPr>
          <p:spPr bwMode="auto">
            <a:xfrm>
              <a:off x="7033212" y="2257147"/>
              <a:ext cx="425262" cy="191203"/>
            </a:xfrm>
            <a:custGeom>
              <a:avLst/>
              <a:gdLst>
                <a:gd name="T0" fmla="*/ 0 w 247"/>
                <a:gd name="T1" fmla="*/ 198801166 h 111"/>
                <a:gd name="T2" fmla="*/ 74107499 w 247"/>
                <a:gd name="T3" fmla="*/ 329356642 h 111"/>
                <a:gd name="T4" fmla="*/ 732177201 w 247"/>
                <a:gd name="T5" fmla="*/ 151325978 h 111"/>
                <a:gd name="T6" fmla="*/ 732177201 w 247"/>
                <a:gd name="T7" fmla="*/ 0 h 111"/>
                <a:gd name="T8" fmla="*/ 0 w 247"/>
                <a:gd name="T9" fmla="*/ 198801166 h 11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7" h="111">
                  <a:moveTo>
                    <a:pt x="0" y="67"/>
                  </a:moveTo>
                  <a:cubicBezTo>
                    <a:pt x="25" y="111"/>
                    <a:pt x="25" y="111"/>
                    <a:pt x="25" y="111"/>
                  </a:cubicBezTo>
                  <a:cubicBezTo>
                    <a:pt x="92" y="75"/>
                    <a:pt x="167" y="53"/>
                    <a:pt x="247" y="51"/>
                  </a:cubicBezTo>
                  <a:cubicBezTo>
                    <a:pt x="247" y="0"/>
                    <a:pt x="247" y="0"/>
                    <a:pt x="247" y="0"/>
                  </a:cubicBezTo>
                  <a:cubicBezTo>
                    <a:pt x="158" y="2"/>
                    <a:pt x="74" y="26"/>
                    <a:pt x="0" y="67"/>
                  </a:cubicBezTo>
                  <a:close/>
                </a:path>
              </a:pathLst>
            </a:custGeom>
            <a:solidFill>
              <a:schemeClr val="accent3">
                <a:alpha val="25098"/>
              </a:schemeClr>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800"/>
            </a:p>
          </p:txBody>
        </p:sp>
      </p:grpSp>
      <p:sp>
        <p:nvSpPr>
          <p:cNvPr id="100" name="TextBox 99"/>
          <p:cNvSpPr txBox="1"/>
          <p:nvPr/>
        </p:nvSpPr>
        <p:spPr>
          <a:xfrm>
            <a:off x="1570287" y="3242302"/>
            <a:ext cx="1400703" cy="976724"/>
          </a:xfrm>
          <a:prstGeom prst="rect">
            <a:avLst/>
          </a:prstGeom>
          <a:noFill/>
        </p:spPr>
        <p:txBody>
          <a:bodyPr lIns="68563" tIns="34281" rIns="68563" bIns="34281">
            <a:spAutoFit/>
          </a:bodyPr>
          <a:lstStyle>
            <a:lvl1pPr eaLnBrk="0" hangingPunct="0">
              <a:defRPr sz="3600">
                <a:solidFill>
                  <a:schemeClr val="tx1"/>
                </a:solidFill>
                <a:latin typeface="Lato Light" charset="0"/>
                <a:ea typeface="MS PGothic" panose="020B0600070205080204" pitchFamily="34" charset="-128"/>
              </a:defRPr>
            </a:lvl1pPr>
            <a:lvl2pPr marL="742950" indent="-285750" eaLnBrk="0" hangingPunct="0">
              <a:defRPr sz="3600">
                <a:solidFill>
                  <a:schemeClr val="tx1"/>
                </a:solidFill>
                <a:latin typeface="Lato Light" charset="0"/>
                <a:ea typeface="MS PGothic" panose="020B0600070205080204" pitchFamily="34" charset="-128"/>
              </a:defRPr>
            </a:lvl2pPr>
            <a:lvl3pPr marL="1143000" indent="-228600" eaLnBrk="0" hangingPunct="0">
              <a:defRPr sz="3600">
                <a:solidFill>
                  <a:schemeClr val="tx1"/>
                </a:solidFill>
                <a:latin typeface="Lato Light" charset="0"/>
                <a:ea typeface="MS PGothic" panose="020B0600070205080204" pitchFamily="34" charset="-128"/>
              </a:defRPr>
            </a:lvl3pPr>
            <a:lvl4pPr marL="1600200" indent="-228600" eaLnBrk="0" hangingPunct="0">
              <a:defRPr sz="3600">
                <a:solidFill>
                  <a:schemeClr val="tx1"/>
                </a:solidFill>
                <a:latin typeface="Lato Light" charset="0"/>
                <a:ea typeface="MS PGothic" panose="020B0600070205080204" pitchFamily="34" charset="-128"/>
              </a:defRPr>
            </a:lvl4pPr>
            <a:lvl5pPr marL="2057400" indent="-228600" eaLnBrk="0" hangingPunct="0">
              <a:defRPr sz="3600">
                <a:solidFill>
                  <a:schemeClr val="tx1"/>
                </a:solidFill>
                <a:latin typeface="Lato Light" charset="0"/>
                <a:ea typeface="MS PGothic" panose="020B0600070205080204" pitchFamily="34" charset="-128"/>
              </a:defRPr>
            </a:lvl5pPr>
            <a:lvl6pPr marL="2514600" indent="-228600" defTabSz="1826895" eaLnBrk="0" fontAlgn="base" hangingPunct="0">
              <a:spcBef>
                <a:spcPct val="0"/>
              </a:spcBef>
              <a:spcAft>
                <a:spcPct val="0"/>
              </a:spcAft>
              <a:defRPr sz="3600">
                <a:solidFill>
                  <a:schemeClr val="tx1"/>
                </a:solidFill>
                <a:latin typeface="Lato Light" charset="0"/>
                <a:ea typeface="MS PGothic" panose="020B0600070205080204" pitchFamily="34" charset="-128"/>
              </a:defRPr>
            </a:lvl6pPr>
            <a:lvl7pPr marL="2971800" indent="-228600" defTabSz="1826895" eaLnBrk="0" fontAlgn="base" hangingPunct="0">
              <a:spcBef>
                <a:spcPct val="0"/>
              </a:spcBef>
              <a:spcAft>
                <a:spcPct val="0"/>
              </a:spcAft>
              <a:defRPr sz="3600">
                <a:solidFill>
                  <a:schemeClr val="tx1"/>
                </a:solidFill>
                <a:latin typeface="Lato Light" charset="0"/>
                <a:ea typeface="MS PGothic" panose="020B0600070205080204" pitchFamily="34" charset="-128"/>
              </a:defRPr>
            </a:lvl7pPr>
            <a:lvl8pPr marL="3429000" indent="-228600" defTabSz="1826895" eaLnBrk="0" fontAlgn="base" hangingPunct="0">
              <a:spcBef>
                <a:spcPct val="0"/>
              </a:spcBef>
              <a:spcAft>
                <a:spcPct val="0"/>
              </a:spcAft>
              <a:defRPr sz="3600">
                <a:solidFill>
                  <a:schemeClr val="tx1"/>
                </a:solidFill>
                <a:latin typeface="Lato Light" charset="0"/>
                <a:ea typeface="MS PGothic" panose="020B0600070205080204" pitchFamily="34" charset="-128"/>
              </a:defRPr>
            </a:lvl8pPr>
            <a:lvl9pPr marL="3886200" indent="-228600" defTabSz="1826895" eaLnBrk="0" fontAlgn="base" hangingPunct="0">
              <a:spcBef>
                <a:spcPct val="0"/>
              </a:spcBef>
              <a:spcAft>
                <a:spcPct val="0"/>
              </a:spcAft>
              <a:defRPr sz="3600">
                <a:solidFill>
                  <a:schemeClr val="tx1"/>
                </a:solidFill>
                <a:latin typeface="Lato Light" charset="0"/>
                <a:ea typeface="MS PGothic" panose="020B0600070205080204" pitchFamily="34" charset="-128"/>
              </a:defRPr>
            </a:lvl9pPr>
          </a:lstStyle>
          <a:p>
            <a:pPr fontAlgn="base">
              <a:lnSpc>
                <a:spcPct val="125000"/>
              </a:lnSpc>
              <a:spcBef>
                <a:spcPct val="0"/>
              </a:spcBef>
              <a:spcAft>
                <a:spcPct val="0"/>
              </a:spcAft>
            </a:pPr>
            <a:r>
              <a:rPr lang="zh-CN" altLang="en-US" sz="1200" dirty="0">
                <a:solidFill>
                  <a:schemeClr val="tx1">
                    <a:lumMod val="75000"/>
                    <a:lumOff val="25000"/>
                  </a:schemeClr>
                </a:solidFill>
                <a:ea typeface="微软雅黑" panose="020B0503020204020204" pitchFamily="34" charset="-122"/>
              </a:rPr>
              <a:t>功能性需求</a:t>
            </a:r>
            <a:endParaRPr lang="en-US" altLang="zh-CN" sz="1200" dirty="0">
              <a:solidFill>
                <a:schemeClr val="tx1">
                  <a:lumMod val="75000"/>
                  <a:lumOff val="25000"/>
                </a:schemeClr>
              </a:solidFill>
              <a:ea typeface="微软雅黑" panose="020B0503020204020204" pitchFamily="34" charset="-122"/>
            </a:endParaRPr>
          </a:p>
          <a:p>
            <a:pPr fontAlgn="base">
              <a:lnSpc>
                <a:spcPct val="125000"/>
              </a:lnSpc>
              <a:spcBef>
                <a:spcPct val="0"/>
              </a:spcBef>
              <a:spcAft>
                <a:spcPct val="0"/>
              </a:spcAft>
            </a:pPr>
            <a:r>
              <a:rPr lang="zh-CN" altLang="en-US" sz="900" dirty="0">
                <a:solidFill>
                  <a:srgbClr val="7F7F7F"/>
                </a:solidFill>
                <a:latin typeface="微软雅黑" panose="020B0503020204020204" pitchFamily="34" charset="-122"/>
                <a:ea typeface="微软雅黑" panose="020B0503020204020204" pitchFamily="34" charset="-122"/>
                <a:sym typeface="Gill Sans" charset="0"/>
              </a:rPr>
              <a:t>用户功能</a:t>
            </a:r>
            <a:endParaRPr lang="en-US" altLang="zh-CN" sz="900" dirty="0">
              <a:solidFill>
                <a:srgbClr val="7F7F7F"/>
              </a:solidFill>
              <a:latin typeface="微软雅黑" panose="020B0503020204020204" pitchFamily="34" charset="-122"/>
              <a:ea typeface="微软雅黑" panose="020B0503020204020204" pitchFamily="34" charset="-122"/>
              <a:sym typeface="Gill Sans" charset="0"/>
            </a:endParaRPr>
          </a:p>
          <a:p>
            <a:pPr fontAlgn="base">
              <a:lnSpc>
                <a:spcPct val="125000"/>
              </a:lnSpc>
              <a:spcBef>
                <a:spcPct val="0"/>
              </a:spcBef>
              <a:spcAft>
                <a:spcPct val="0"/>
              </a:spcAft>
            </a:pPr>
            <a:r>
              <a:rPr lang="zh-CN" altLang="en-US" sz="900" dirty="0">
                <a:solidFill>
                  <a:srgbClr val="7F7F7F"/>
                </a:solidFill>
                <a:latin typeface="微软雅黑" panose="020B0503020204020204" pitchFamily="34" charset="-122"/>
                <a:ea typeface="微软雅黑" panose="020B0503020204020204" pitchFamily="34" charset="-122"/>
                <a:cs typeface="Lato Light" charset="0"/>
                <a:sym typeface="Gill Sans" charset="0"/>
              </a:rPr>
              <a:t>前端功能</a:t>
            </a:r>
            <a:endParaRPr lang="en-US" altLang="zh-CN" sz="900" dirty="0">
              <a:solidFill>
                <a:srgbClr val="7F7F7F"/>
              </a:solidFill>
              <a:latin typeface="微软雅黑" panose="020B0503020204020204" pitchFamily="34" charset="-122"/>
              <a:ea typeface="微软雅黑" panose="020B0503020204020204" pitchFamily="34" charset="-122"/>
              <a:cs typeface="Lato Light" charset="0"/>
              <a:sym typeface="Gill Sans" charset="0"/>
            </a:endParaRPr>
          </a:p>
          <a:p>
            <a:pPr fontAlgn="base">
              <a:lnSpc>
                <a:spcPct val="125000"/>
              </a:lnSpc>
              <a:spcBef>
                <a:spcPct val="0"/>
              </a:spcBef>
              <a:spcAft>
                <a:spcPct val="0"/>
              </a:spcAft>
            </a:pPr>
            <a:r>
              <a:rPr lang="zh-CN" altLang="en-US" sz="900" dirty="0">
                <a:solidFill>
                  <a:srgbClr val="7F7F7F"/>
                </a:solidFill>
                <a:latin typeface="微软雅黑" panose="020B0503020204020204" pitchFamily="34" charset="-122"/>
                <a:ea typeface="微软雅黑" panose="020B0503020204020204" pitchFamily="34" charset="-122"/>
                <a:cs typeface="Lato Light" charset="0"/>
                <a:sym typeface="Gill Sans" charset="0"/>
              </a:rPr>
              <a:t>后端功能</a:t>
            </a:r>
            <a:endParaRPr lang="en-US" altLang="zh-CN" sz="900" dirty="0">
              <a:solidFill>
                <a:srgbClr val="7F7F7F"/>
              </a:solidFill>
              <a:latin typeface="微软雅黑" panose="020B0503020204020204" pitchFamily="34" charset="-122"/>
              <a:ea typeface="微软雅黑" panose="020B0503020204020204" pitchFamily="34" charset="-122"/>
              <a:cs typeface="Lato Light" charset="0"/>
              <a:sym typeface="Gill Sans" charset="0"/>
            </a:endParaRPr>
          </a:p>
          <a:p>
            <a:pPr fontAlgn="base">
              <a:lnSpc>
                <a:spcPct val="125000"/>
              </a:lnSpc>
              <a:spcBef>
                <a:spcPct val="0"/>
              </a:spcBef>
              <a:spcAft>
                <a:spcPct val="0"/>
              </a:spcAft>
            </a:pPr>
            <a:r>
              <a:rPr lang="zh-CN" altLang="en-US" sz="900" dirty="0">
                <a:solidFill>
                  <a:srgbClr val="7F7F7F"/>
                </a:solidFill>
                <a:latin typeface="微软雅黑" panose="020B0503020204020204" pitchFamily="34" charset="-122"/>
                <a:ea typeface="微软雅黑" panose="020B0503020204020204" pitchFamily="34" charset="-122"/>
                <a:cs typeface="Lato Light" charset="0"/>
                <a:sym typeface="Gill Sans" charset="0"/>
              </a:rPr>
              <a:t>爬虫功能</a:t>
            </a:r>
            <a:endParaRPr lang="en-US" altLang="zh-CN" sz="900" dirty="0">
              <a:solidFill>
                <a:srgbClr val="7F7F7F"/>
              </a:solidFill>
              <a:latin typeface="微软雅黑" panose="020B0503020204020204" pitchFamily="34" charset="-122"/>
              <a:ea typeface="微软雅黑" panose="020B0503020204020204" pitchFamily="34" charset="-122"/>
              <a:cs typeface="Lato Light" charset="0"/>
              <a:sym typeface="Lato Light" charset="0"/>
            </a:endParaRPr>
          </a:p>
        </p:txBody>
      </p:sp>
      <p:sp>
        <p:nvSpPr>
          <p:cNvPr id="102" name="TextBox 101"/>
          <p:cNvSpPr txBox="1"/>
          <p:nvPr/>
        </p:nvSpPr>
        <p:spPr>
          <a:xfrm>
            <a:off x="4380135" y="3255051"/>
            <a:ext cx="1400703" cy="630475"/>
          </a:xfrm>
          <a:prstGeom prst="rect">
            <a:avLst/>
          </a:prstGeom>
          <a:noFill/>
        </p:spPr>
        <p:txBody>
          <a:bodyPr lIns="68563" tIns="34281" rIns="68563" bIns="34281">
            <a:spAutoFit/>
          </a:bodyPr>
          <a:lstStyle>
            <a:lvl1pPr eaLnBrk="0" hangingPunct="0">
              <a:defRPr sz="3600">
                <a:solidFill>
                  <a:schemeClr val="tx1"/>
                </a:solidFill>
                <a:latin typeface="Lato Light" charset="0"/>
                <a:ea typeface="MS PGothic" panose="020B0600070205080204" pitchFamily="34" charset="-128"/>
              </a:defRPr>
            </a:lvl1pPr>
            <a:lvl2pPr marL="742950" indent="-285750" eaLnBrk="0" hangingPunct="0">
              <a:defRPr sz="3600">
                <a:solidFill>
                  <a:schemeClr val="tx1"/>
                </a:solidFill>
                <a:latin typeface="Lato Light" charset="0"/>
                <a:ea typeface="MS PGothic" panose="020B0600070205080204" pitchFamily="34" charset="-128"/>
              </a:defRPr>
            </a:lvl2pPr>
            <a:lvl3pPr marL="1143000" indent="-228600" eaLnBrk="0" hangingPunct="0">
              <a:defRPr sz="3600">
                <a:solidFill>
                  <a:schemeClr val="tx1"/>
                </a:solidFill>
                <a:latin typeface="Lato Light" charset="0"/>
                <a:ea typeface="MS PGothic" panose="020B0600070205080204" pitchFamily="34" charset="-128"/>
              </a:defRPr>
            </a:lvl3pPr>
            <a:lvl4pPr marL="1600200" indent="-228600" eaLnBrk="0" hangingPunct="0">
              <a:defRPr sz="3600">
                <a:solidFill>
                  <a:schemeClr val="tx1"/>
                </a:solidFill>
                <a:latin typeface="Lato Light" charset="0"/>
                <a:ea typeface="MS PGothic" panose="020B0600070205080204" pitchFamily="34" charset="-128"/>
              </a:defRPr>
            </a:lvl4pPr>
            <a:lvl5pPr marL="2057400" indent="-228600" eaLnBrk="0" hangingPunct="0">
              <a:defRPr sz="3600">
                <a:solidFill>
                  <a:schemeClr val="tx1"/>
                </a:solidFill>
                <a:latin typeface="Lato Light" charset="0"/>
                <a:ea typeface="MS PGothic" panose="020B0600070205080204" pitchFamily="34" charset="-128"/>
              </a:defRPr>
            </a:lvl5pPr>
            <a:lvl6pPr marL="2514600" indent="-228600" defTabSz="1826895" eaLnBrk="0" fontAlgn="base" hangingPunct="0">
              <a:spcBef>
                <a:spcPct val="0"/>
              </a:spcBef>
              <a:spcAft>
                <a:spcPct val="0"/>
              </a:spcAft>
              <a:defRPr sz="3600">
                <a:solidFill>
                  <a:schemeClr val="tx1"/>
                </a:solidFill>
                <a:latin typeface="Lato Light" charset="0"/>
                <a:ea typeface="MS PGothic" panose="020B0600070205080204" pitchFamily="34" charset="-128"/>
              </a:defRPr>
            </a:lvl6pPr>
            <a:lvl7pPr marL="2971800" indent="-228600" defTabSz="1826895" eaLnBrk="0" fontAlgn="base" hangingPunct="0">
              <a:spcBef>
                <a:spcPct val="0"/>
              </a:spcBef>
              <a:spcAft>
                <a:spcPct val="0"/>
              </a:spcAft>
              <a:defRPr sz="3600">
                <a:solidFill>
                  <a:schemeClr val="tx1"/>
                </a:solidFill>
                <a:latin typeface="Lato Light" charset="0"/>
                <a:ea typeface="MS PGothic" panose="020B0600070205080204" pitchFamily="34" charset="-128"/>
              </a:defRPr>
            </a:lvl7pPr>
            <a:lvl8pPr marL="3429000" indent="-228600" defTabSz="1826895" eaLnBrk="0" fontAlgn="base" hangingPunct="0">
              <a:spcBef>
                <a:spcPct val="0"/>
              </a:spcBef>
              <a:spcAft>
                <a:spcPct val="0"/>
              </a:spcAft>
              <a:defRPr sz="3600">
                <a:solidFill>
                  <a:schemeClr val="tx1"/>
                </a:solidFill>
                <a:latin typeface="Lato Light" charset="0"/>
                <a:ea typeface="MS PGothic" panose="020B0600070205080204" pitchFamily="34" charset="-128"/>
              </a:defRPr>
            </a:lvl8pPr>
            <a:lvl9pPr marL="3886200" indent="-228600" defTabSz="1826895" eaLnBrk="0" fontAlgn="base" hangingPunct="0">
              <a:spcBef>
                <a:spcPct val="0"/>
              </a:spcBef>
              <a:spcAft>
                <a:spcPct val="0"/>
              </a:spcAft>
              <a:defRPr sz="3600">
                <a:solidFill>
                  <a:schemeClr val="tx1"/>
                </a:solidFill>
                <a:latin typeface="Lato Light" charset="0"/>
                <a:ea typeface="MS PGothic" panose="020B0600070205080204" pitchFamily="34" charset="-128"/>
              </a:defRPr>
            </a:lvl9pPr>
          </a:lstStyle>
          <a:p>
            <a:pPr fontAlgn="base">
              <a:lnSpc>
                <a:spcPct val="125000"/>
              </a:lnSpc>
              <a:spcBef>
                <a:spcPct val="0"/>
              </a:spcBef>
              <a:spcAft>
                <a:spcPct val="0"/>
              </a:spcAft>
            </a:pPr>
            <a:r>
              <a:rPr lang="zh-CN" altLang="en-US" sz="1200" dirty="0">
                <a:solidFill>
                  <a:schemeClr val="tx1">
                    <a:lumMod val="75000"/>
                    <a:lumOff val="25000"/>
                  </a:schemeClr>
                </a:solidFill>
                <a:ea typeface="微软雅黑" panose="020B0503020204020204" pitchFamily="34" charset="-122"/>
              </a:rPr>
              <a:t>数据库需求</a:t>
            </a:r>
            <a:endParaRPr lang="en-US" altLang="zh-CN" sz="1200" dirty="0">
              <a:solidFill>
                <a:schemeClr val="tx1">
                  <a:lumMod val="75000"/>
                  <a:lumOff val="25000"/>
                </a:schemeClr>
              </a:solidFill>
              <a:ea typeface="微软雅黑" panose="020B0503020204020204" pitchFamily="34" charset="-122"/>
            </a:endParaRPr>
          </a:p>
          <a:p>
            <a:pPr fontAlgn="base">
              <a:lnSpc>
                <a:spcPct val="125000"/>
              </a:lnSpc>
              <a:spcBef>
                <a:spcPct val="0"/>
              </a:spcBef>
              <a:spcAft>
                <a:spcPct val="0"/>
              </a:spcAft>
            </a:pPr>
            <a:r>
              <a:rPr lang="zh-CN" altLang="en-US" sz="900" dirty="0">
                <a:solidFill>
                  <a:srgbClr val="7F7F7F"/>
                </a:solidFill>
                <a:latin typeface="微软雅黑" panose="020B0503020204020204" pitchFamily="34" charset="-122"/>
                <a:ea typeface="微软雅黑" panose="020B0503020204020204" pitchFamily="34" charset="-122"/>
                <a:cs typeface="Lato Light" charset="0"/>
              </a:rPr>
              <a:t>数据字典</a:t>
            </a:r>
            <a:endParaRPr lang="en-US" altLang="zh-CN" sz="900" dirty="0">
              <a:solidFill>
                <a:srgbClr val="7F7F7F"/>
              </a:solidFill>
              <a:latin typeface="微软雅黑" panose="020B0503020204020204" pitchFamily="34" charset="-122"/>
              <a:ea typeface="微软雅黑" panose="020B0503020204020204" pitchFamily="34" charset="-122"/>
              <a:cs typeface="Lato Light" charset="0"/>
            </a:endParaRPr>
          </a:p>
          <a:p>
            <a:pPr fontAlgn="base">
              <a:lnSpc>
                <a:spcPct val="125000"/>
              </a:lnSpc>
              <a:spcBef>
                <a:spcPct val="0"/>
              </a:spcBef>
              <a:spcAft>
                <a:spcPct val="0"/>
              </a:spcAft>
            </a:pPr>
            <a:r>
              <a:rPr lang="zh-CN" altLang="en-US" sz="900" dirty="0">
                <a:solidFill>
                  <a:srgbClr val="7F7F7F"/>
                </a:solidFill>
                <a:latin typeface="微软雅黑" panose="020B0503020204020204" pitchFamily="34" charset="-122"/>
                <a:ea typeface="微软雅黑" panose="020B0503020204020204" pitchFamily="34" charset="-122"/>
                <a:cs typeface="Lato Light" charset="0"/>
              </a:rPr>
              <a:t>数据流图</a:t>
            </a:r>
            <a:endParaRPr lang="en-AU" altLang="zh-CN" sz="900" dirty="0">
              <a:solidFill>
                <a:srgbClr val="7F7F7F"/>
              </a:solidFill>
              <a:latin typeface="微软雅黑" panose="020B0503020204020204" pitchFamily="34" charset="-122"/>
              <a:ea typeface="微软雅黑" panose="020B0503020204020204" pitchFamily="34" charset="-122"/>
              <a:cs typeface="Lato Light" charset="0"/>
            </a:endParaRPr>
          </a:p>
        </p:txBody>
      </p:sp>
      <p:sp>
        <p:nvSpPr>
          <p:cNvPr id="104" name="TextBox 103"/>
          <p:cNvSpPr txBox="1"/>
          <p:nvPr/>
        </p:nvSpPr>
        <p:spPr>
          <a:xfrm>
            <a:off x="7078944" y="3247210"/>
            <a:ext cx="1400703" cy="976724"/>
          </a:xfrm>
          <a:prstGeom prst="rect">
            <a:avLst/>
          </a:prstGeom>
          <a:noFill/>
        </p:spPr>
        <p:txBody>
          <a:bodyPr lIns="68563" tIns="34281" rIns="68563" bIns="34281">
            <a:spAutoFit/>
          </a:bodyPr>
          <a:lstStyle>
            <a:lvl1pPr eaLnBrk="0" hangingPunct="0">
              <a:defRPr sz="3600">
                <a:solidFill>
                  <a:schemeClr val="tx1"/>
                </a:solidFill>
                <a:latin typeface="Lato Light" charset="0"/>
                <a:ea typeface="MS PGothic" panose="020B0600070205080204" pitchFamily="34" charset="-128"/>
              </a:defRPr>
            </a:lvl1pPr>
            <a:lvl2pPr marL="742950" indent="-285750" eaLnBrk="0" hangingPunct="0">
              <a:defRPr sz="3600">
                <a:solidFill>
                  <a:schemeClr val="tx1"/>
                </a:solidFill>
                <a:latin typeface="Lato Light" charset="0"/>
                <a:ea typeface="MS PGothic" panose="020B0600070205080204" pitchFamily="34" charset="-128"/>
              </a:defRPr>
            </a:lvl2pPr>
            <a:lvl3pPr marL="1143000" indent="-228600" eaLnBrk="0" hangingPunct="0">
              <a:defRPr sz="3600">
                <a:solidFill>
                  <a:schemeClr val="tx1"/>
                </a:solidFill>
                <a:latin typeface="Lato Light" charset="0"/>
                <a:ea typeface="MS PGothic" panose="020B0600070205080204" pitchFamily="34" charset="-128"/>
              </a:defRPr>
            </a:lvl3pPr>
            <a:lvl4pPr marL="1600200" indent="-228600" eaLnBrk="0" hangingPunct="0">
              <a:defRPr sz="3600">
                <a:solidFill>
                  <a:schemeClr val="tx1"/>
                </a:solidFill>
                <a:latin typeface="Lato Light" charset="0"/>
                <a:ea typeface="MS PGothic" panose="020B0600070205080204" pitchFamily="34" charset="-128"/>
              </a:defRPr>
            </a:lvl4pPr>
            <a:lvl5pPr marL="2057400" indent="-228600" eaLnBrk="0" hangingPunct="0">
              <a:defRPr sz="3600">
                <a:solidFill>
                  <a:schemeClr val="tx1"/>
                </a:solidFill>
                <a:latin typeface="Lato Light" charset="0"/>
                <a:ea typeface="MS PGothic" panose="020B0600070205080204" pitchFamily="34" charset="-128"/>
              </a:defRPr>
            </a:lvl5pPr>
            <a:lvl6pPr marL="2514600" indent="-228600" defTabSz="1826895" eaLnBrk="0" fontAlgn="base" hangingPunct="0">
              <a:spcBef>
                <a:spcPct val="0"/>
              </a:spcBef>
              <a:spcAft>
                <a:spcPct val="0"/>
              </a:spcAft>
              <a:defRPr sz="3600">
                <a:solidFill>
                  <a:schemeClr val="tx1"/>
                </a:solidFill>
                <a:latin typeface="Lato Light" charset="0"/>
                <a:ea typeface="MS PGothic" panose="020B0600070205080204" pitchFamily="34" charset="-128"/>
              </a:defRPr>
            </a:lvl6pPr>
            <a:lvl7pPr marL="2971800" indent="-228600" defTabSz="1826895" eaLnBrk="0" fontAlgn="base" hangingPunct="0">
              <a:spcBef>
                <a:spcPct val="0"/>
              </a:spcBef>
              <a:spcAft>
                <a:spcPct val="0"/>
              </a:spcAft>
              <a:defRPr sz="3600">
                <a:solidFill>
                  <a:schemeClr val="tx1"/>
                </a:solidFill>
                <a:latin typeface="Lato Light" charset="0"/>
                <a:ea typeface="MS PGothic" panose="020B0600070205080204" pitchFamily="34" charset="-128"/>
              </a:defRPr>
            </a:lvl7pPr>
            <a:lvl8pPr marL="3429000" indent="-228600" defTabSz="1826895" eaLnBrk="0" fontAlgn="base" hangingPunct="0">
              <a:spcBef>
                <a:spcPct val="0"/>
              </a:spcBef>
              <a:spcAft>
                <a:spcPct val="0"/>
              </a:spcAft>
              <a:defRPr sz="3600">
                <a:solidFill>
                  <a:schemeClr val="tx1"/>
                </a:solidFill>
                <a:latin typeface="Lato Light" charset="0"/>
                <a:ea typeface="MS PGothic" panose="020B0600070205080204" pitchFamily="34" charset="-128"/>
              </a:defRPr>
            </a:lvl8pPr>
            <a:lvl9pPr marL="3886200" indent="-228600" defTabSz="1826895" eaLnBrk="0" fontAlgn="base" hangingPunct="0">
              <a:spcBef>
                <a:spcPct val="0"/>
              </a:spcBef>
              <a:spcAft>
                <a:spcPct val="0"/>
              </a:spcAft>
              <a:defRPr sz="3600">
                <a:solidFill>
                  <a:schemeClr val="tx1"/>
                </a:solidFill>
                <a:latin typeface="Lato Light" charset="0"/>
                <a:ea typeface="MS PGothic" panose="020B0600070205080204" pitchFamily="34" charset="-128"/>
              </a:defRPr>
            </a:lvl9pPr>
          </a:lstStyle>
          <a:p>
            <a:pPr fontAlgn="base">
              <a:lnSpc>
                <a:spcPct val="125000"/>
              </a:lnSpc>
              <a:spcBef>
                <a:spcPct val="0"/>
              </a:spcBef>
              <a:spcAft>
                <a:spcPct val="0"/>
              </a:spcAft>
            </a:pPr>
            <a:r>
              <a:rPr lang="zh-CN" altLang="en-US" sz="1200" dirty="0">
                <a:solidFill>
                  <a:schemeClr val="tx1">
                    <a:lumMod val="75000"/>
                    <a:lumOff val="25000"/>
                  </a:schemeClr>
                </a:solidFill>
                <a:ea typeface="微软雅黑" panose="020B0503020204020204" pitchFamily="34" charset="-122"/>
                <a:sym typeface="Lato Light" charset="0"/>
              </a:rPr>
              <a:t>非功能性需求</a:t>
            </a:r>
            <a:endParaRPr lang="en-US" altLang="zh-CN" sz="1200" dirty="0">
              <a:solidFill>
                <a:schemeClr val="tx1">
                  <a:lumMod val="75000"/>
                  <a:lumOff val="25000"/>
                </a:schemeClr>
              </a:solidFill>
              <a:ea typeface="微软雅黑" panose="020B0503020204020204" pitchFamily="34" charset="-122"/>
              <a:sym typeface="Lato Light" charset="0"/>
            </a:endParaRPr>
          </a:p>
          <a:p>
            <a:pPr fontAlgn="base">
              <a:lnSpc>
                <a:spcPct val="125000"/>
              </a:lnSpc>
              <a:spcBef>
                <a:spcPct val="0"/>
              </a:spcBef>
              <a:spcAft>
                <a:spcPct val="0"/>
              </a:spcAft>
            </a:pPr>
            <a:r>
              <a:rPr lang="zh-CN" altLang="en-US" sz="900" dirty="0">
                <a:solidFill>
                  <a:srgbClr val="7F7F7F"/>
                </a:solidFill>
                <a:latin typeface="微软雅黑" panose="020B0503020204020204" pitchFamily="34" charset="-122"/>
                <a:ea typeface="微软雅黑" panose="020B0503020204020204" pitchFamily="34" charset="-122"/>
                <a:cs typeface="Lato Light" charset="0"/>
                <a:sym typeface="Lato Light" charset="0"/>
              </a:rPr>
              <a:t>安全性</a:t>
            </a:r>
            <a:endParaRPr lang="en-US" altLang="zh-CN" sz="900" dirty="0">
              <a:solidFill>
                <a:srgbClr val="7F7F7F"/>
              </a:solidFill>
              <a:latin typeface="微软雅黑" panose="020B0503020204020204" pitchFamily="34" charset="-122"/>
              <a:ea typeface="微软雅黑" panose="020B0503020204020204" pitchFamily="34" charset="-122"/>
              <a:cs typeface="Lato Light" charset="0"/>
              <a:sym typeface="Lato Light" charset="0"/>
            </a:endParaRPr>
          </a:p>
          <a:p>
            <a:pPr fontAlgn="base">
              <a:lnSpc>
                <a:spcPct val="125000"/>
              </a:lnSpc>
              <a:spcBef>
                <a:spcPct val="0"/>
              </a:spcBef>
              <a:spcAft>
                <a:spcPct val="0"/>
              </a:spcAft>
            </a:pPr>
            <a:r>
              <a:rPr lang="zh-CN" altLang="en-US" sz="900" dirty="0">
                <a:solidFill>
                  <a:srgbClr val="7F7F7F"/>
                </a:solidFill>
                <a:latin typeface="微软雅黑" panose="020B0503020204020204" pitchFamily="34" charset="-122"/>
                <a:ea typeface="微软雅黑" panose="020B0503020204020204" pitchFamily="34" charset="-122"/>
                <a:cs typeface="Lato Light" charset="0"/>
                <a:sym typeface="Lato Light" charset="0"/>
              </a:rPr>
              <a:t>美观性</a:t>
            </a:r>
            <a:endParaRPr lang="en-US" altLang="zh-CN" sz="900" dirty="0">
              <a:solidFill>
                <a:srgbClr val="7F7F7F"/>
              </a:solidFill>
              <a:latin typeface="微软雅黑" panose="020B0503020204020204" pitchFamily="34" charset="-122"/>
              <a:ea typeface="微软雅黑" panose="020B0503020204020204" pitchFamily="34" charset="-122"/>
              <a:cs typeface="Lato Light" charset="0"/>
              <a:sym typeface="Lato Light" charset="0"/>
            </a:endParaRPr>
          </a:p>
          <a:p>
            <a:pPr fontAlgn="base">
              <a:lnSpc>
                <a:spcPct val="125000"/>
              </a:lnSpc>
              <a:spcBef>
                <a:spcPct val="0"/>
              </a:spcBef>
              <a:spcAft>
                <a:spcPct val="0"/>
              </a:spcAft>
            </a:pPr>
            <a:r>
              <a:rPr lang="zh-CN" altLang="en-US" sz="900" dirty="0">
                <a:solidFill>
                  <a:srgbClr val="7F7F7F"/>
                </a:solidFill>
                <a:latin typeface="微软雅黑" panose="020B0503020204020204" pitchFamily="34" charset="-122"/>
                <a:ea typeface="微软雅黑" panose="020B0503020204020204" pitchFamily="34" charset="-122"/>
                <a:cs typeface="Lato Light" charset="0"/>
                <a:sym typeface="Lato Light" charset="0"/>
              </a:rPr>
              <a:t>可维护性</a:t>
            </a:r>
            <a:endParaRPr lang="en-US" altLang="zh-CN" sz="900" dirty="0">
              <a:solidFill>
                <a:srgbClr val="7F7F7F"/>
              </a:solidFill>
              <a:latin typeface="微软雅黑" panose="020B0503020204020204" pitchFamily="34" charset="-122"/>
              <a:ea typeface="微软雅黑" panose="020B0503020204020204" pitchFamily="34" charset="-122"/>
              <a:cs typeface="Lato Light" charset="0"/>
              <a:sym typeface="Lato Light" charset="0"/>
            </a:endParaRPr>
          </a:p>
          <a:p>
            <a:pPr fontAlgn="base">
              <a:lnSpc>
                <a:spcPct val="125000"/>
              </a:lnSpc>
              <a:spcBef>
                <a:spcPct val="0"/>
              </a:spcBef>
              <a:spcAft>
                <a:spcPct val="0"/>
              </a:spcAft>
            </a:pPr>
            <a:r>
              <a:rPr lang="zh-CN" altLang="en-US" sz="900" dirty="0">
                <a:solidFill>
                  <a:srgbClr val="7F7F7F"/>
                </a:solidFill>
                <a:latin typeface="微软雅黑" panose="020B0503020204020204" pitchFamily="34" charset="-122"/>
                <a:ea typeface="微软雅黑" panose="020B0503020204020204" pitchFamily="34" charset="-122"/>
                <a:cs typeface="Lato Light" charset="0"/>
                <a:sym typeface="Lato Light" charset="0"/>
              </a:rPr>
              <a:t>可靠性</a:t>
            </a:r>
            <a:endParaRPr lang="en-US" altLang="zh-CN" sz="900" dirty="0">
              <a:solidFill>
                <a:srgbClr val="7F7F7F"/>
              </a:solidFill>
              <a:latin typeface="微软雅黑" panose="020B0503020204020204" pitchFamily="34" charset="-122"/>
              <a:ea typeface="微软雅黑" panose="020B0503020204020204" pitchFamily="34" charset="-122"/>
              <a:cs typeface="Lato Light" charset="0"/>
              <a:sym typeface="Lato Light" charset="0"/>
            </a:endParaRPr>
          </a:p>
        </p:txBody>
      </p:sp>
      <p:grpSp>
        <p:nvGrpSpPr>
          <p:cNvPr id="6" name="Group 4700"/>
          <p:cNvGrpSpPr/>
          <p:nvPr/>
        </p:nvGrpSpPr>
        <p:grpSpPr bwMode="auto">
          <a:xfrm>
            <a:off x="4537224" y="1948495"/>
            <a:ext cx="407474" cy="407600"/>
            <a:chOff x="3062288" y="3998912"/>
            <a:chExt cx="412750" cy="412750"/>
          </a:xfrm>
          <a:solidFill>
            <a:schemeClr val="bg1"/>
          </a:solidFill>
        </p:grpSpPr>
        <p:sp>
          <p:nvSpPr>
            <p:cNvPr id="110" name="Freeform 408"/>
            <p:cNvSpPr>
              <a:spLocks noChangeArrowheads="1"/>
            </p:cNvSpPr>
            <p:nvPr/>
          </p:nvSpPr>
          <p:spPr bwMode="auto">
            <a:xfrm>
              <a:off x="3062288" y="3998912"/>
              <a:ext cx="328612" cy="315912"/>
            </a:xfrm>
            <a:custGeom>
              <a:avLst/>
              <a:gdLst>
                <a:gd name="T0" fmla="*/ 911 w 912"/>
                <a:gd name="T1" fmla="*/ 242 h 879"/>
                <a:gd name="T2" fmla="*/ 594 w 912"/>
                <a:gd name="T3" fmla="*/ 33 h 879"/>
                <a:gd name="T4" fmla="*/ 75 w 912"/>
                <a:gd name="T5" fmla="*/ 435 h 879"/>
                <a:gd name="T6" fmla="*/ 242 w 912"/>
                <a:gd name="T7" fmla="*/ 878 h 879"/>
                <a:gd name="T8" fmla="*/ 343 w 912"/>
                <a:gd name="T9" fmla="*/ 819 h 879"/>
                <a:gd name="T10" fmla="*/ 911 w 912"/>
                <a:gd name="T11" fmla="*/ 242 h 879"/>
                <a:gd name="T12" fmla="*/ 451 w 912"/>
                <a:gd name="T13" fmla="*/ 226 h 879"/>
                <a:gd name="T14" fmla="*/ 577 w 912"/>
                <a:gd name="T15" fmla="*/ 125 h 879"/>
                <a:gd name="T16" fmla="*/ 669 w 912"/>
                <a:gd name="T17" fmla="*/ 251 h 879"/>
                <a:gd name="T18" fmla="*/ 543 w 912"/>
                <a:gd name="T19" fmla="*/ 351 h 879"/>
                <a:gd name="T20" fmla="*/ 451 w 912"/>
                <a:gd name="T21" fmla="*/ 226 h 879"/>
                <a:gd name="T22" fmla="*/ 226 w 912"/>
                <a:gd name="T23" fmla="*/ 343 h 879"/>
                <a:gd name="T24" fmla="*/ 318 w 912"/>
                <a:gd name="T25" fmla="*/ 276 h 879"/>
                <a:gd name="T26" fmla="*/ 385 w 912"/>
                <a:gd name="T27" fmla="*/ 368 h 879"/>
                <a:gd name="T28" fmla="*/ 293 w 912"/>
                <a:gd name="T29" fmla="*/ 435 h 879"/>
                <a:gd name="T30" fmla="*/ 226 w 912"/>
                <a:gd name="T31" fmla="*/ 343 h 879"/>
                <a:gd name="T32" fmla="*/ 251 w 912"/>
                <a:gd name="T33" fmla="*/ 710 h 879"/>
                <a:gd name="T34" fmla="*/ 176 w 912"/>
                <a:gd name="T35" fmla="*/ 618 h 879"/>
                <a:gd name="T36" fmla="*/ 267 w 912"/>
                <a:gd name="T37" fmla="*/ 552 h 879"/>
                <a:gd name="T38" fmla="*/ 343 w 912"/>
                <a:gd name="T39" fmla="*/ 644 h 879"/>
                <a:gd name="T40" fmla="*/ 251 w 912"/>
                <a:gd name="T41" fmla="*/ 710 h 879"/>
                <a:gd name="T42" fmla="*/ 251 w 912"/>
                <a:gd name="T43" fmla="*/ 710 h 879"/>
                <a:gd name="T44" fmla="*/ 251 w 912"/>
                <a:gd name="T45" fmla="*/ 710 h 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12" h="879">
                  <a:moveTo>
                    <a:pt x="911" y="242"/>
                  </a:moveTo>
                  <a:cubicBezTo>
                    <a:pt x="844" y="134"/>
                    <a:pt x="727" y="50"/>
                    <a:pt x="594" y="33"/>
                  </a:cubicBezTo>
                  <a:cubicBezTo>
                    <a:pt x="343" y="0"/>
                    <a:pt x="134" y="184"/>
                    <a:pt x="75" y="435"/>
                  </a:cubicBezTo>
                  <a:cubicBezTo>
                    <a:pt x="0" y="761"/>
                    <a:pt x="84" y="869"/>
                    <a:pt x="242" y="878"/>
                  </a:cubicBezTo>
                  <a:cubicBezTo>
                    <a:pt x="267" y="853"/>
                    <a:pt x="309" y="828"/>
                    <a:pt x="343" y="819"/>
                  </a:cubicBezTo>
                  <a:lnTo>
                    <a:pt x="911" y="242"/>
                  </a:lnTo>
                  <a:close/>
                  <a:moveTo>
                    <a:pt x="451" y="226"/>
                  </a:moveTo>
                  <a:cubicBezTo>
                    <a:pt x="460" y="167"/>
                    <a:pt x="518" y="117"/>
                    <a:pt x="577" y="125"/>
                  </a:cubicBezTo>
                  <a:cubicBezTo>
                    <a:pt x="635" y="134"/>
                    <a:pt x="677" y="192"/>
                    <a:pt x="669" y="251"/>
                  </a:cubicBezTo>
                  <a:cubicBezTo>
                    <a:pt x="660" y="317"/>
                    <a:pt x="610" y="359"/>
                    <a:pt x="543" y="351"/>
                  </a:cubicBezTo>
                  <a:cubicBezTo>
                    <a:pt x="485" y="343"/>
                    <a:pt x="443" y="284"/>
                    <a:pt x="451" y="226"/>
                  </a:cubicBezTo>
                  <a:close/>
                  <a:moveTo>
                    <a:pt x="226" y="343"/>
                  </a:moveTo>
                  <a:cubicBezTo>
                    <a:pt x="226" y="301"/>
                    <a:pt x="267" y="267"/>
                    <a:pt x="318" y="276"/>
                  </a:cubicBezTo>
                  <a:cubicBezTo>
                    <a:pt x="359" y="284"/>
                    <a:pt x="393" y="326"/>
                    <a:pt x="385" y="368"/>
                  </a:cubicBezTo>
                  <a:cubicBezTo>
                    <a:pt x="376" y="409"/>
                    <a:pt x="334" y="443"/>
                    <a:pt x="293" y="435"/>
                  </a:cubicBezTo>
                  <a:cubicBezTo>
                    <a:pt x="251" y="435"/>
                    <a:pt x="217" y="393"/>
                    <a:pt x="226" y="343"/>
                  </a:cubicBezTo>
                  <a:close/>
                  <a:moveTo>
                    <a:pt x="251" y="710"/>
                  </a:moveTo>
                  <a:cubicBezTo>
                    <a:pt x="200" y="710"/>
                    <a:pt x="167" y="669"/>
                    <a:pt x="176" y="618"/>
                  </a:cubicBezTo>
                  <a:cubicBezTo>
                    <a:pt x="184" y="577"/>
                    <a:pt x="226" y="543"/>
                    <a:pt x="267" y="552"/>
                  </a:cubicBezTo>
                  <a:cubicBezTo>
                    <a:pt x="318" y="560"/>
                    <a:pt x="343" y="602"/>
                    <a:pt x="343" y="644"/>
                  </a:cubicBezTo>
                  <a:cubicBezTo>
                    <a:pt x="334" y="685"/>
                    <a:pt x="293" y="719"/>
                    <a:pt x="251" y="710"/>
                  </a:cubicBezTo>
                  <a:close/>
                  <a:moveTo>
                    <a:pt x="251" y="710"/>
                  </a:moveTo>
                  <a:lnTo>
                    <a:pt x="251" y="710"/>
                  </a:lnTo>
                  <a:close/>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85165">
                <a:defRPr/>
              </a:pPr>
              <a:endParaRPr lang="en-US" sz="1800" dirty="0">
                <a:ea typeface="宋体" panose="02010600030101010101" pitchFamily="2" charset="-122"/>
              </a:endParaRPr>
            </a:p>
          </p:txBody>
        </p:sp>
        <p:sp>
          <p:nvSpPr>
            <p:cNvPr id="111" name="Freeform 409"/>
            <p:cNvSpPr>
              <a:spLocks noChangeArrowheads="1"/>
            </p:cNvSpPr>
            <p:nvPr/>
          </p:nvSpPr>
          <p:spPr bwMode="auto">
            <a:xfrm>
              <a:off x="3270250" y="4052887"/>
              <a:ext cx="204788" cy="223837"/>
            </a:xfrm>
            <a:custGeom>
              <a:avLst/>
              <a:gdLst>
                <a:gd name="T0" fmla="*/ 142 w 569"/>
                <a:gd name="T1" fmla="*/ 619 h 620"/>
                <a:gd name="T2" fmla="*/ 150 w 569"/>
                <a:gd name="T3" fmla="*/ 611 h 620"/>
                <a:gd name="T4" fmla="*/ 568 w 569"/>
                <a:gd name="T5" fmla="*/ 67 h 620"/>
                <a:gd name="T6" fmla="*/ 543 w 569"/>
                <a:gd name="T7" fmla="*/ 25 h 620"/>
                <a:gd name="T8" fmla="*/ 493 w 569"/>
                <a:gd name="T9" fmla="*/ 17 h 620"/>
                <a:gd name="T10" fmla="*/ 8 w 569"/>
                <a:gd name="T11" fmla="*/ 485 h 620"/>
                <a:gd name="T12" fmla="*/ 0 w 569"/>
                <a:gd name="T13" fmla="*/ 494 h 620"/>
                <a:gd name="T14" fmla="*/ 142 w 569"/>
                <a:gd name="T15" fmla="*/ 619 h 620"/>
                <a:gd name="T16" fmla="*/ 142 w 569"/>
                <a:gd name="T17" fmla="*/ 619 h 620"/>
                <a:gd name="T18" fmla="*/ 142 w 569"/>
                <a:gd name="T19" fmla="*/ 619 h 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9" h="620">
                  <a:moveTo>
                    <a:pt x="142" y="619"/>
                  </a:moveTo>
                  <a:cubicBezTo>
                    <a:pt x="150" y="611"/>
                    <a:pt x="150" y="611"/>
                    <a:pt x="150" y="611"/>
                  </a:cubicBezTo>
                  <a:cubicBezTo>
                    <a:pt x="568" y="67"/>
                    <a:pt x="568" y="67"/>
                    <a:pt x="568" y="67"/>
                  </a:cubicBezTo>
                  <a:cubicBezTo>
                    <a:pt x="568" y="59"/>
                    <a:pt x="560" y="42"/>
                    <a:pt x="543" y="25"/>
                  </a:cubicBezTo>
                  <a:cubicBezTo>
                    <a:pt x="518" y="0"/>
                    <a:pt x="493" y="17"/>
                    <a:pt x="493" y="17"/>
                  </a:cubicBezTo>
                  <a:cubicBezTo>
                    <a:pt x="8" y="485"/>
                    <a:pt x="8" y="485"/>
                    <a:pt x="8" y="485"/>
                  </a:cubicBezTo>
                  <a:cubicBezTo>
                    <a:pt x="0" y="494"/>
                    <a:pt x="0" y="494"/>
                    <a:pt x="0" y="494"/>
                  </a:cubicBezTo>
                  <a:lnTo>
                    <a:pt x="142" y="619"/>
                  </a:lnTo>
                  <a:close/>
                  <a:moveTo>
                    <a:pt x="142" y="619"/>
                  </a:moveTo>
                  <a:lnTo>
                    <a:pt x="142" y="619"/>
                  </a:lnTo>
                  <a:close/>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85165">
                <a:defRPr/>
              </a:pPr>
              <a:endParaRPr lang="en-US" sz="1800" dirty="0">
                <a:ea typeface="宋体" panose="02010600030101010101" pitchFamily="2" charset="-122"/>
              </a:endParaRPr>
            </a:p>
          </p:txBody>
        </p:sp>
        <p:sp>
          <p:nvSpPr>
            <p:cNvPr id="112" name="Freeform 410"/>
            <p:cNvSpPr>
              <a:spLocks noChangeArrowheads="1"/>
            </p:cNvSpPr>
            <p:nvPr/>
          </p:nvSpPr>
          <p:spPr bwMode="auto">
            <a:xfrm>
              <a:off x="3209925" y="4241799"/>
              <a:ext cx="103188" cy="103188"/>
            </a:xfrm>
            <a:custGeom>
              <a:avLst/>
              <a:gdLst>
                <a:gd name="T0" fmla="*/ 143 w 286"/>
                <a:gd name="T1" fmla="*/ 284 h 285"/>
                <a:gd name="T2" fmla="*/ 151 w 286"/>
                <a:gd name="T3" fmla="*/ 268 h 285"/>
                <a:gd name="T4" fmla="*/ 285 w 286"/>
                <a:gd name="T5" fmla="*/ 125 h 285"/>
                <a:gd name="T6" fmla="*/ 143 w 286"/>
                <a:gd name="T7" fmla="*/ 0 h 285"/>
                <a:gd name="T8" fmla="*/ 9 w 286"/>
                <a:gd name="T9" fmla="*/ 142 h 285"/>
                <a:gd name="T10" fmla="*/ 0 w 286"/>
                <a:gd name="T11" fmla="*/ 151 h 285"/>
                <a:gd name="T12" fmla="*/ 143 w 286"/>
                <a:gd name="T13" fmla="*/ 284 h 285"/>
                <a:gd name="T14" fmla="*/ 59 w 286"/>
                <a:gd name="T15" fmla="*/ 134 h 285"/>
                <a:gd name="T16" fmla="*/ 126 w 286"/>
                <a:gd name="T17" fmla="*/ 59 h 285"/>
                <a:gd name="T18" fmla="*/ 151 w 286"/>
                <a:gd name="T19" fmla="*/ 59 h 285"/>
                <a:gd name="T20" fmla="*/ 159 w 286"/>
                <a:gd name="T21" fmla="*/ 67 h 285"/>
                <a:gd name="T22" fmla="*/ 159 w 286"/>
                <a:gd name="T23" fmla="*/ 75 h 285"/>
                <a:gd name="T24" fmla="*/ 159 w 286"/>
                <a:gd name="T25" fmla="*/ 92 h 285"/>
                <a:gd name="T26" fmla="*/ 92 w 286"/>
                <a:gd name="T27" fmla="*/ 159 h 285"/>
                <a:gd name="T28" fmla="*/ 68 w 286"/>
                <a:gd name="T29" fmla="*/ 167 h 285"/>
                <a:gd name="T30" fmla="*/ 59 w 286"/>
                <a:gd name="T31" fmla="*/ 159 h 285"/>
                <a:gd name="T32" fmla="*/ 59 w 286"/>
                <a:gd name="T33" fmla="*/ 142 h 285"/>
                <a:gd name="T34" fmla="*/ 59 w 286"/>
                <a:gd name="T35" fmla="*/ 134 h 285"/>
                <a:gd name="T36" fmla="*/ 59 w 286"/>
                <a:gd name="T37" fmla="*/ 134 h 285"/>
                <a:gd name="T38" fmla="*/ 59 w 286"/>
                <a:gd name="T39" fmla="*/ 134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86" h="285">
                  <a:moveTo>
                    <a:pt x="143" y="284"/>
                  </a:moveTo>
                  <a:cubicBezTo>
                    <a:pt x="151" y="268"/>
                    <a:pt x="151" y="268"/>
                    <a:pt x="151" y="268"/>
                  </a:cubicBezTo>
                  <a:cubicBezTo>
                    <a:pt x="285" y="125"/>
                    <a:pt x="285" y="125"/>
                    <a:pt x="285" y="125"/>
                  </a:cubicBezTo>
                  <a:cubicBezTo>
                    <a:pt x="143" y="0"/>
                    <a:pt x="143" y="0"/>
                    <a:pt x="143" y="0"/>
                  </a:cubicBezTo>
                  <a:cubicBezTo>
                    <a:pt x="9" y="142"/>
                    <a:pt x="9" y="142"/>
                    <a:pt x="9" y="142"/>
                  </a:cubicBezTo>
                  <a:cubicBezTo>
                    <a:pt x="0" y="151"/>
                    <a:pt x="0" y="151"/>
                    <a:pt x="0" y="151"/>
                  </a:cubicBezTo>
                  <a:lnTo>
                    <a:pt x="143" y="284"/>
                  </a:lnTo>
                  <a:close/>
                  <a:moveTo>
                    <a:pt x="59" y="134"/>
                  </a:moveTo>
                  <a:cubicBezTo>
                    <a:pt x="126" y="59"/>
                    <a:pt x="126" y="59"/>
                    <a:pt x="126" y="59"/>
                  </a:cubicBezTo>
                  <a:cubicBezTo>
                    <a:pt x="134" y="50"/>
                    <a:pt x="143" y="50"/>
                    <a:pt x="151" y="59"/>
                  </a:cubicBezTo>
                  <a:cubicBezTo>
                    <a:pt x="159" y="67"/>
                    <a:pt x="159" y="67"/>
                    <a:pt x="159" y="67"/>
                  </a:cubicBezTo>
                  <a:lnTo>
                    <a:pt x="159" y="75"/>
                  </a:lnTo>
                  <a:cubicBezTo>
                    <a:pt x="159" y="84"/>
                    <a:pt x="159" y="84"/>
                    <a:pt x="159" y="92"/>
                  </a:cubicBezTo>
                  <a:cubicBezTo>
                    <a:pt x="92" y="159"/>
                    <a:pt x="92" y="159"/>
                    <a:pt x="92" y="159"/>
                  </a:cubicBezTo>
                  <a:cubicBezTo>
                    <a:pt x="84" y="167"/>
                    <a:pt x="76" y="167"/>
                    <a:pt x="68" y="167"/>
                  </a:cubicBezTo>
                  <a:cubicBezTo>
                    <a:pt x="59" y="159"/>
                    <a:pt x="59" y="159"/>
                    <a:pt x="59" y="159"/>
                  </a:cubicBezTo>
                  <a:cubicBezTo>
                    <a:pt x="59" y="151"/>
                    <a:pt x="59" y="151"/>
                    <a:pt x="59" y="142"/>
                  </a:cubicBezTo>
                  <a:lnTo>
                    <a:pt x="59" y="134"/>
                  </a:lnTo>
                  <a:close/>
                  <a:moveTo>
                    <a:pt x="59" y="134"/>
                  </a:moveTo>
                  <a:lnTo>
                    <a:pt x="59" y="134"/>
                  </a:lnTo>
                  <a:close/>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85165">
                <a:defRPr/>
              </a:pPr>
              <a:endParaRPr lang="en-US" sz="1800" dirty="0">
                <a:ea typeface="宋体" panose="02010600030101010101" pitchFamily="2" charset="-122"/>
              </a:endParaRPr>
            </a:p>
          </p:txBody>
        </p:sp>
        <p:sp>
          <p:nvSpPr>
            <p:cNvPr id="113" name="Freeform 411"/>
            <p:cNvSpPr>
              <a:spLocks noChangeArrowheads="1"/>
            </p:cNvSpPr>
            <p:nvPr/>
          </p:nvSpPr>
          <p:spPr bwMode="auto">
            <a:xfrm>
              <a:off x="3122613" y="4308474"/>
              <a:ext cx="127000" cy="103188"/>
            </a:xfrm>
            <a:custGeom>
              <a:avLst/>
              <a:gdLst>
                <a:gd name="T0" fmla="*/ 343 w 352"/>
                <a:gd name="T1" fmla="*/ 134 h 285"/>
                <a:gd name="T2" fmla="*/ 351 w 352"/>
                <a:gd name="T3" fmla="*/ 125 h 285"/>
                <a:gd name="T4" fmla="*/ 218 w 352"/>
                <a:gd name="T5" fmla="*/ 0 h 285"/>
                <a:gd name="T6" fmla="*/ 209 w 352"/>
                <a:gd name="T7" fmla="*/ 8 h 285"/>
                <a:gd name="T8" fmla="*/ 100 w 352"/>
                <a:gd name="T9" fmla="*/ 276 h 285"/>
                <a:gd name="T10" fmla="*/ 126 w 352"/>
                <a:gd name="T11" fmla="*/ 276 h 285"/>
                <a:gd name="T12" fmla="*/ 134 w 352"/>
                <a:gd name="T13" fmla="*/ 268 h 285"/>
                <a:gd name="T14" fmla="*/ 159 w 352"/>
                <a:gd name="T15" fmla="*/ 217 h 285"/>
                <a:gd name="T16" fmla="*/ 343 w 352"/>
                <a:gd name="T17" fmla="*/ 134 h 285"/>
                <a:gd name="T18" fmla="*/ 218 w 352"/>
                <a:gd name="T19" fmla="*/ 167 h 285"/>
                <a:gd name="T20" fmla="*/ 142 w 352"/>
                <a:gd name="T21" fmla="*/ 192 h 285"/>
                <a:gd name="T22" fmla="*/ 126 w 352"/>
                <a:gd name="T23" fmla="*/ 201 h 285"/>
                <a:gd name="T24" fmla="*/ 109 w 352"/>
                <a:gd name="T25" fmla="*/ 209 h 285"/>
                <a:gd name="T26" fmla="*/ 100 w 352"/>
                <a:gd name="T27" fmla="*/ 201 h 285"/>
                <a:gd name="T28" fmla="*/ 100 w 352"/>
                <a:gd name="T29" fmla="*/ 142 h 285"/>
                <a:gd name="T30" fmla="*/ 109 w 352"/>
                <a:gd name="T31" fmla="*/ 109 h 285"/>
                <a:gd name="T32" fmla="*/ 209 w 352"/>
                <a:gd name="T33" fmla="*/ 150 h 285"/>
                <a:gd name="T34" fmla="*/ 284 w 352"/>
                <a:gd name="T35" fmla="*/ 150 h 285"/>
                <a:gd name="T36" fmla="*/ 218 w 352"/>
                <a:gd name="T37" fmla="*/ 167 h 285"/>
                <a:gd name="T38" fmla="*/ 218 w 352"/>
                <a:gd name="T39" fmla="*/ 167 h 285"/>
                <a:gd name="T40" fmla="*/ 218 w 352"/>
                <a:gd name="T41" fmla="*/ 167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52" h="285">
                  <a:moveTo>
                    <a:pt x="343" y="134"/>
                  </a:moveTo>
                  <a:lnTo>
                    <a:pt x="351" y="125"/>
                  </a:lnTo>
                  <a:cubicBezTo>
                    <a:pt x="218" y="0"/>
                    <a:pt x="218" y="0"/>
                    <a:pt x="218" y="0"/>
                  </a:cubicBezTo>
                  <a:cubicBezTo>
                    <a:pt x="218" y="0"/>
                    <a:pt x="209" y="0"/>
                    <a:pt x="209" y="8"/>
                  </a:cubicBezTo>
                  <a:cubicBezTo>
                    <a:pt x="100" y="34"/>
                    <a:pt x="0" y="142"/>
                    <a:pt x="100" y="276"/>
                  </a:cubicBezTo>
                  <a:cubicBezTo>
                    <a:pt x="109" y="276"/>
                    <a:pt x="117" y="284"/>
                    <a:pt x="126" y="276"/>
                  </a:cubicBezTo>
                  <a:cubicBezTo>
                    <a:pt x="134" y="276"/>
                    <a:pt x="134" y="276"/>
                    <a:pt x="134" y="268"/>
                  </a:cubicBezTo>
                  <a:cubicBezTo>
                    <a:pt x="142" y="251"/>
                    <a:pt x="151" y="226"/>
                    <a:pt x="159" y="217"/>
                  </a:cubicBezTo>
                  <a:cubicBezTo>
                    <a:pt x="192" y="184"/>
                    <a:pt x="284" y="234"/>
                    <a:pt x="343" y="134"/>
                  </a:cubicBezTo>
                  <a:close/>
                  <a:moveTo>
                    <a:pt x="218" y="167"/>
                  </a:moveTo>
                  <a:cubicBezTo>
                    <a:pt x="184" y="167"/>
                    <a:pt x="159" y="167"/>
                    <a:pt x="142" y="192"/>
                  </a:cubicBezTo>
                  <a:cubicBezTo>
                    <a:pt x="134" y="192"/>
                    <a:pt x="134" y="201"/>
                    <a:pt x="126" y="201"/>
                  </a:cubicBezTo>
                  <a:cubicBezTo>
                    <a:pt x="126" y="209"/>
                    <a:pt x="117" y="209"/>
                    <a:pt x="109" y="209"/>
                  </a:cubicBezTo>
                  <a:lnTo>
                    <a:pt x="100" y="201"/>
                  </a:lnTo>
                  <a:cubicBezTo>
                    <a:pt x="92" y="176"/>
                    <a:pt x="92" y="159"/>
                    <a:pt x="100" y="142"/>
                  </a:cubicBezTo>
                  <a:cubicBezTo>
                    <a:pt x="100" y="125"/>
                    <a:pt x="109" y="117"/>
                    <a:pt x="109" y="109"/>
                  </a:cubicBezTo>
                  <a:cubicBezTo>
                    <a:pt x="142" y="134"/>
                    <a:pt x="167" y="150"/>
                    <a:pt x="209" y="150"/>
                  </a:cubicBezTo>
                  <a:cubicBezTo>
                    <a:pt x="234" y="142"/>
                    <a:pt x="259" y="150"/>
                    <a:pt x="284" y="150"/>
                  </a:cubicBezTo>
                  <a:cubicBezTo>
                    <a:pt x="259" y="167"/>
                    <a:pt x="234" y="167"/>
                    <a:pt x="218" y="167"/>
                  </a:cubicBezTo>
                  <a:close/>
                  <a:moveTo>
                    <a:pt x="218" y="167"/>
                  </a:moveTo>
                  <a:lnTo>
                    <a:pt x="218" y="167"/>
                  </a:lnTo>
                  <a:close/>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85165">
                <a:defRPr/>
              </a:pPr>
              <a:endParaRPr lang="en-US" sz="1800" dirty="0">
                <a:ea typeface="宋体" panose="02010600030101010101" pitchFamily="2" charset="-122"/>
              </a:endParaRPr>
            </a:p>
          </p:txBody>
        </p:sp>
      </p:grpSp>
      <p:sp>
        <p:nvSpPr>
          <p:cNvPr id="114" name="AutoShape 96"/>
          <p:cNvSpPr/>
          <p:nvPr/>
        </p:nvSpPr>
        <p:spPr bwMode="auto">
          <a:xfrm>
            <a:off x="1749221" y="1967193"/>
            <a:ext cx="354194" cy="35421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845" y="434"/>
                </a:moveTo>
                <a:cubicBezTo>
                  <a:pt x="19000" y="276"/>
                  <a:pt x="19186" y="194"/>
                  <a:pt x="19399" y="194"/>
                </a:cubicBezTo>
                <a:cubicBezTo>
                  <a:pt x="19670" y="194"/>
                  <a:pt x="19900" y="332"/>
                  <a:pt x="20087" y="602"/>
                </a:cubicBezTo>
                <a:cubicBezTo>
                  <a:pt x="20165" y="716"/>
                  <a:pt x="20282" y="872"/>
                  <a:pt x="20432" y="1072"/>
                </a:cubicBezTo>
                <a:cubicBezTo>
                  <a:pt x="20586" y="1274"/>
                  <a:pt x="20733" y="1483"/>
                  <a:pt x="20880" y="1692"/>
                </a:cubicBezTo>
                <a:cubicBezTo>
                  <a:pt x="21024" y="1903"/>
                  <a:pt x="21147" y="2127"/>
                  <a:pt x="21252" y="2359"/>
                </a:cubicBezTo>
                <a:cubicBezTo>
                  <a:pt x="21357" y="2597"/>
                  <a:pt x="21411" y="2796"/>
                  <a:pt x="21411" y="2967"/>
                </a:cubicBezTo>
                <a:cubicBezTo>
                  <a:pt x="21411" y="3334"/>
                  <a:pt x="21298" y="3616"/>
                  <a:pt x="21071" y="3825"/>
                </a:cubicBezTo>
                <a:lnTo>
                  <a:pt x="2568" y="21376"/>
                </a:lnTo>
                <a:cubicBezTo>
                  <a:pt x="2408" y="21526"/>
                  <a:pt x="2227" y="21599"/>
                  <a:pt x="2017" y="21599"/>
                </a:cubicBezTo>
                <a:cubicBezTo>
                  <a:pt x="1725" y="21599"/>
                  <a:pt x="1495" y="21464"/>
                  <a:pt x="1324" y="21194"/>
                </a:cubicBezTo>
                <a:cubicBezTo>
                  <a:pt x="1248" y="21082"/>
                  <a:pt x="1128" y="20924"/>
                  <a:pt x="971" y="20724"/>
                </a:cubicBezTo>
                <a:cubicBezTo>
                  <a:pt x="817" y="20521"/>
                  <a:pt x="668" y="20316"/>
                  <a:pt x="528" y="20104"/>
                </a:cubicBezTo>
                <a:cubicBezTo>
                  <a:pt x="386" y="19893"/>
                  <a:pt x="261" y="19672"/>
                  <a:pt x="156" y="19443"/>
                </a:cubicBezTo>
                <a:cubicBezTo>
                  <a:pt x="51" y="19214"/>
                  <a:pt x="0" y="19008"/>
                  <a:pt x="0" y="18832"/>
                </a:cubicBezTo>
                <a:cubicBezTo>
                  <a:pt x="0" y="18465"/>
                  <a:pt x="115" y="18177"/>
                  <a:pt x="337" y="17971"/>
                </a:cubicBezTo>
                <a:lnTo>
                  <a:pt x="18845" y="434"/>
                </a:lnTo>
                <a:close/>
                <a:moveTo>
                  <a:pt x="4372" y="9154"/>
                </a:moveTo>
                <a:lnTo>
                  <a:pt x="2998" y="8634"/>
                </a:lnTo>
                <a:lnTo>
                  <a:pt x="4372" y="8126"/>
                </a:lnTo>
                <a:lnTo>
                  <a:pt x="4805" y="6484"/>
                </a:lnTo>
                <a:lnTo>
                  <a:pt x="5204" y="8126"/>
                </a:lnTo>
                <a:lnTo>
                  <a:pt x="6597" y="8634"/>
                </a:lnTo>
                <a:lnTo>
                  <a:pt x="5204" y="9154"/>
                </a:lnTo>
                <a:lnTo>
                  <a:pt x="4805" y="10800"/>
                </a:lnTo>
                <a:lnTo>
                  <a:pt x="4372" y="9154"/>
                </a:lnTo>
                <a:close/>
                <a:moveTo>
                  <a:pt x="7126" y="5329"/>
                </a:moveTo>
                <a:lnTo>
                  <a:pt x="4372" y="4316"/>
                </a:lnTo>
                <a:lnTo>
                  <a:pt x="7126" y="3317"/>
                </a:lnTo>
                <a:lnTo>
                  <a:pt x="7971" y="0"/>
                </a:lnTo>
                <a:lnTo>
                  <a:pt x="8810" y="3317"/>
                </a:lnTo>
                <a:lnTo>
                  <a:pt x="11565" y="4316"/>
                </a:lnTo>
                <a:lnTo>
                  <a:pt x="8810" y="5329"/>
                </a:lnTo>
                <a:lnTo>
                  <a:pt x="7971" y="8634"/>
                </a:lnTo>
                <a:lnTo>
                  <a:pt x="7126" y="5329"/>
                </a:lnTo>
                <a:close/>
                <a:moveTo>
                  <a:pt x="12412" y="2670"/>
                </a:moveTo>
                <a:lnTo>
                  <a:pt x="11041" y="2162"/>
                </a:lnTo>
                <a:lnTo>
                  <a:pt x="12412" y="1642"/>
                </a:lnTo>
                <a:lnTo>
                  <a:pt x="12845" y="0"/>
                </a:lnTo>
                <a:lnTo>
                  <a:pt x="13278" y="1642"/>
                </a:lnTo>
                <a:lnTo>
                  <a:pt x="14637" y="2162"/>
                </a:lnTo>
                <a:lnTo>
                  <a:pt x="13278" y="2670"/>
                </a:lnTo>
                <a:lnTo>
                  <a:pt x="12845" y="4316"/>
                </a:lnTo>
                <a:lnTo>
                  <a:pt x="12412" y="2670"/>
                </a:lnTo>
                <a:close/>
                <a:moveTo>
                  <a:pt x="20498" y="2993"/>
                </a:moveTo>
                <a:lnTo>
                  <a:pt x="19399" y="1289"/>
                </a:lnTo>
                <a:lnTo>
                  <a:pt x="15070" y="5385"/>
                </a:lnTo>
                <a:lnTo>
                  <a:pt x="16172" y="7086"/>
                </a:lnTo>
                <a:lnTo>
                  <a:pt x="20498" y="2993"/>
                </a:lnTo>
                <a:close/>
                <a:moveTo>
                  <a:pt x="21599" y="9154"/>
                </a:moveTo>
                <a:lnTo>
                  <a:pt x="20229" y="9674"/>
                </a:lnTo>
                <a:lnTo>
                  <a:pt x="19807" y="11320"/>
                </a:lnTo>
                <a:lnTo>
                  <a:pt x="19374" y="9674"/>
                </a:lnTo>
                <a:lnTo>
                  <a:pt x="18001" y="9154"/>
                </a:lnTo>
                <a:lnTo>
                  <a:pt x="19374" y="8661"/>
                </a:lnTo>
                <a:lnTo>
                  <a:pt x="19807" y="7004"/>
                </a:lnTo>
                <a:lnTo>
                  <a:pt x="20229" y="8661"/>
                </a:lnTo>
                <a:lnTo>
                  <a:pt x="21599" y="9154"/>
                </a:lnTo>
                <a:close/>
              </a:path>
            </a:pathLst>
          </a:custGeom>
          <a:solidFill>
            <a:schemeClr val="bg1"/>
          </a:solidFill>
          <a:ln>
            <a:noFill/>
          </a:ln>
          <a:effectLst/>
        </p:spPr>
        <p:txBody>
          <a:bodyPr lIns="38090" tIns="38090" rIns="38090" bIns="38090" anchor="ctr"/>
          <a:lstStyle/>
          <a:p>
            <a:pPr defTabSz="342265">
              <a:defRPr/>
            </a:pPr>
            <a:endParaRPr lang="es-ES" sz="2200" dirty="0">
              <a:solidFill>
                <a:srgbClr val="44CEB9"/>
              </a:solidFill>
              <a:effectLst>
                <a:outerShdw blurRad="38100" dist="38100" dir="2700000" algn="tl">
                  <a:srgbClr val="000000"/>
                </a:outerShdw>
              </a:effectLst>
              <a:latin typeface="Gill Sans" charset="0"/>
              <a:cs typeface="Gill Sans" charset="0"/>
              <a:sym typeface="Gill Sans" charset="0"/>
            </a:endParaRPr>
          </a:p>
        </p:txBody>
      </p:sp>
      <p:sp>
        <p:nvSpPr>
          <p:cNvPr id="115" name="AutoShape 25"/>
          <p:cNvSpPr/>
          <p:nvPr/>
        </p:nvSpPr>
        <p:spPr bwMode="auto">
          <a:xfrm>
            <a:off x="7116755" y="1959454"/>
            <a:ext cx="452415" cy="3595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708" y="0"/>
                </a:moveTo>
                <a:cubicBezTo>
                  <a:pt x="20811" y="10"/>
                  <a:pt x="20921" y="52"/>
                  <a:pt x="21049" y="116"/>
                </a:cubicBezTo>
                <a:cubicBezTo>
                  <a:pt x="21416" y="342"/>
                  <a:pt x="21599" y="730"/>
                  <a:pt x="21599" y="1281"/>
                </a:cubicBezTo>
                <a:lnTo>
                  <a:pt x="21599" y="20332"/>
                </a:lnTo>
                <a:cubicBezTo>
                  <a:pt x="21599" y="20883"/>
                  <a:pt x="21416" y="21271"/>
                  <a:pt x="21049" y="21497"/>
                </a:cubicBezTo>
                <a:cubicBezTo>
                  <a:pt x="20921" y="21564"/>
                  <a:pt x="20811" y="21599"/>
                  <a:pt x="20708" y="21599"/>
                </a:cubicBezTo>
                <a:cubicBezTo>
                  <a:pt x="20451" y="21599"/>
                  <a:pt x="20236" y="21476"/>
                  <a:pt x="20065" y="21229"/>
                </a:cubicBezTo>
                <a:lnTo>
                  <a:pt x="14402" y="13267"/>
                </a:lnTo>
                <a:lnTo>
                  <a:pt x="14402" y="17275"/>
                </a:lnTo>
                <a:cubicBezTo>
                  <a:pt x="14402" y="17801"/>
                  <a:pt x="14331" y="18305"/>
                  <a:pt x="14187" y="18775"/>
                </a:cubicBezTo>
                <a:cubicBezTo>
                  <a:pt x="14042" y="19248"/>
                  <a:pt x="13849" y="19665"/>
                  <a:pt x="13606" y="20028"/>
                </a:cubicBezTo>
                <a:cubicBezTo>
                  <a:pt x="13364" y="20385"/>
                  <a:pt x="13080" y="20671"/>
                  <a:pt x="12757" y="20879"/>
                </a:cubicBezTo>
                <a:cubicBezTo>
                  <a:pt x="12431" y="21091"/>
                  <a:pt x="12084" y="21193"/>
                  <a:pt x="11707" y="21193"/>
                </a:cubicBezTo>
                <a:lnTo>
                  <a:pt x="2705" y="21193"/>
                </a:lnTo>
                <a:cubicBezTo>
                  <a:pt x="2340" y="21193"/>
                  <a:pt x="1990" y="21091"/>
                  <a:pt x="1664" y="20879"/>
                </a:cubicBezTo>
                <a:cubicBezTo>
                  <a:pt x="1334" y="20671"/>
                  <a:pt x="1047" y="20385"/>
                  <a:pt x="802" y="20028"/>
                </a:cubicBezTo>
                <a:cubicBezTo>
                  <a:pt x="555" y="19665"/>
                  <a:pt x="359" y="19252"/>
                  <a:pt x="215" y="18786"/>
                </a:cubicBezTo>
                <a:cubicBezTo>
                  <a:pt x="71" y="18316"/>
                  <a:pt x="0" y="17815"/>
                  <a:pt x="0" y="17275"/>
                </a:cubicBezTo>
                <a:lnTo>
                  <a:pt x="0" y="4293"/>
                </a:lnTo>
                <a:cubicBezTo>
                  <a:pt x="0" y="3760"/>
                  <a:pt x="70" y="3262"/>
                  <a:pt x="215" y="2789"/>
                </a:cubicBezTo>
                <a:cubicBezTo>
                  <a:pt x="359" y="2312"/>
                  <a:pt x="555" y="1906"/>
                  <a:pt x="802" y="1560"/>
                </a:cubicBezTo>
                <a:cubicBezTo>
                  <a:pt x="1047" y="1221"/>
                  <a:pt x="1334" y="946"/>
                  <a:pt x="1664" y="734"/>
                </a:cubicBezTo>
                <a:cubicBezTo>
                  <a:pt x="1990" y="526"/>
                  <a:pt x="2340" y="420"/>
                  <a:pt x="2705" y="420"/>
                </a:cubicBezTo>
                <a:lnTo>
                  <a:pt x="11707" y="420"/>
                </a:lnTo>
                <a:cubicBezTo>
                  <a:pt x="12074" y="420"/>
                  <a:pt x="12421" y="526"/>
                  <a:pt x="12752" y="734"/>
                </a:cubicBezTo>
                <a:cubicBezTo>
                  <a:pt x="13078" y="946"/>
                  <a:pt x="13364" y="1221"/>
                  <a:pt x="13606" y="1560"/>
                </a:cubicBezTo>
                <a:cubicBezTo>
                  <a:pt x="13849" y="1906"/>
                  <a:pt x="14042" y="2312"/>
                  <a:pt x="14187" y="2789"/>
                </a:cubicBezTo>
                <a:cubicBezTo>
                  <a:pt x="14331" y="3262"/>
                  <a:pt x="14402" y="3760"/>
                  <a:pt x="14402" y="4293"/>
                </a:cubicBezTo>
                <a:lnTo>
                  <a:pt x="14402" y="8346"/>
                </a:lnTo>
                <a:lnTo>
                  <a:pt x="20065" y="388"/>
                </a:lnTo>
                <a:cubicBezTo>
                  <a:pt x="20243" y="127"/>
                  <a:pt x="20456" y="0"/>
                  <a:pt x="20708" y="0"/>
                </a:cubicBezTo>
              </a:path>
            </a:pathLst>
          </a:custGeom>
          <a:solidFill>
            <a:schemeClr val="bg1"/>
          </a:solidFill>
          <a:ln>
            <a:noFill/>
          </a:ln>
          <a:effectLst/>
        </p:spPr>
        <p:txBody>
          <a:bodyPr lIns="38090" tIns="38090" rIns="38090" bIns="38090" anchor="ctr"/>
          <a:lstStyle/>
          <a:p>
            <a:pPr defTabSz="342265">
              <a:defRPr/>
            </a:pPr>
            <a:endParaRPr lang="es-ES" sz="2200" dirty="0">
              <a:solidFill>
                <a:srgbClr val="44CEB9"/>
              </a:solidFill>
              <a:effectLst>
                <a:outerShdw blurRad="38100" dist="38100" dir="2700000" algn="tl">
                  <a:srgbClr val="000000"/>
                </a:outerShdw>
              </a:effectLst>
              <a:latin typeface="Gill Sans" charset="0"/>
              <a:cs typeface="Gill Sans" charset="0"/>
              <a:sym typeface="Gill Sans" charset="0"/>
            </a:endParaRPr>
          </a:p>
        </p:txBody>
      </p:sp>
      <p:grpSp>
        <p:nvGrpSpPr>
          <p:cNvPr id="70" name="组合 69"/>
          <p:cNvGrpSpPr/>
          <p:nvPr/>
        </p:nvGrpSpPr>
        <p:grpSpPr>
          <a:xfrm>
            <a:off x="2714538" y="340191"/>
            <a:ext cx="6139168" cy="129804"/>
            <a:chOff x="2713964" y="340296"/>
            <a:chExt cx="6141063" cy="129844"/>
          </a:xfrm>
        </p:grpSpPr>
        <p:cxnSp>
          <p:nvCxnSpPr>
            <p:cNvPr id="71" name="直接连接符 70"/>
            <p:cNvCxnSpPr>
              <a:endCxn id="72" idx="3"/>
            </p:cNvCxnSpPr>
            <p:nvPr/>
          </p:nvCxnSpPr>
          <p:spPr>
            <a:xfrm flipH="1">
              <a:off x="2843808" y="405218"/>
              <a:ext cx="6011219" cy="0"/>
            </a:xfrm>
            <a:prstGeom prst="line">
              <a:avLst/>
            </a:prstGeom>
            <a:ln>
              <a:solidFill>
                <a:schemeClr val="tx2">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2" name="矩形 71"/>
            <p:cNvSpPr/>
            <p:nvPr/>
          </p:nvSpPr>
          <p:spPr>
            <a:xfrm>
              <a:off x="2713964" y="340296"/>
              <a:ext cx="129844" cy="129844"/>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grpSp>
      <p:sp>
        <p:nvSpPr>
          <p:cNvPr id="73" name="KSO_GT1.1.1"/>
          <p:cNvSpPr txBox="1"/>
          <p:nvPr/>
        </p:nvSpPr>
        <p:spPr>
          <a:xfrm>
            <a:off x="1439955" y="308574"/>
            <a:ext cx="1190258" cy="247574"/>
          </a:xfrm>
          <a:prstGeom prst="rect">
            <a:avLst/>
          </a:prstGeom>
          <a:noFill/>
          <a:ln>
            <a:noFill/>
          </a:ln>
        </p:spPr>
        <p:txBody>
          <a:bodyPr lIns="0" tIns="0" rIns="0" bIns="0"/>
          <a:lstStyle>
            <a:lvl1pPr defTabSz="464820">
              <a:defRPr sz="1400">
                <a:solidFill>
                  <a:schemeClr val="tx1"/>
                </a:solidFill>
                <a:latin typeface="微软雅黑" panose="020B0503020204020204" pitchFamily="34" charset="-122"/>
                <a:ea typeface="微软雅黑" panose="020B0503020204020204" pitchFamily="34" charset="-122"/>
              </a:defRPr>
            </a:lvl1pPr>
            <a:lvl2pPr marL="755650" indent="-290830" defTabSz="464820">
              <a:defRPr sz="1400">
                <a:solidFill>
                  <a:schemeClr val="tx1"/>
                </a:solidFill>
                <a:latin typeface="微软雅黑" panose="020B0503020204020204" pitchFamily="34" charset="-122"/>
                <a:ea typeface="微软雅黑" panose="020B0503020204020204" pitchFamily="34" charset="-122"/>
              </a:defRPr>
            </a:lvl2pPr>
            <a:lvl3pPr marL="1160780" indent="-230505" defTabSz="464820">
              <a:defRPr sz="1400">
                <a:solidFill>
                  <a:schemeClr val="tx1"/>
                </a:solidFill>
                <a:latin typeface="微软雅黑" panose="020B0503020204020204" pitchFamily="34" charset="-122"/>
                <a:ea typeface="微软雅黑" panose="020B0503020204020204" pitchFamily="34" charset="-122"/>
              </a:defRPr>
            </a:lvl3pPr>
            <a:lvl4pPr marL="1625600" indent="-230505" defTabSz="464820">
              <a:defRPr sz="1400">
                <a:solidFill>
                  <a:schemeClr val="tx1"/>
                </a:solidFill>
                <a:latin typeface="微软雅黑" panose="020B0503020204020204" pitchFamily="34" charset="-122"/>
                <a:ea typeface="微软雅黑" panose="020B0503020204020204" pitchFamily="34" charset="-122"/>
              </a:defRPr>
            </a:lvl4pPr>
            <a:lvl5pPr marL="2091055" indent="-231775" defTabSz="464820">
              <a:defRPr sz="1400">
                <a:solidFill>
                  <a:schemeClr val="tx1"/>
                </a:solidFill>
                <a:latin typeface="微软雅黑" panose="020B0503020204020204" pitchFamily="34" charset="-122"/>
                <a:ea typeface="微软雅黑" panose="020B0503020204020204" pitchFamily="34" charset="-122"/>
              </a:defRPr>
            </a:lvl5pPr>
            <a:lvl6pPr marL="2548255" indent="-231775" algn="ctr" defTabSz="464820" eaLnBrk="0" fontAlgn="ctr" hangingPunct="0">
              <a:spcBef>
                <a:spcPct val="0"/>
              </a:spcBef>
              <a:spcAft>
                <a:spcPct val="0"/>
              </a:spcAft>
              <a:buClr>
                <a:srgbClr val="FF0000"/>
              </a:buClr>
              <a:buSzPct val="70000"/>
              <a:buFont typeface="Arial" panose="020B0604020202020204" pitchFamily="34" charset="0"/>
              <a:defRPr sz="1400">
                <a:solidFill>
                  <a:schemeClr val="tx1"/>
                </a:solidFill>
                <a:latin typeface="微软雅黑" panose="020B0503020204020204" pitchFamily="34" charset="-122"/>
                <a:ea typeface="微软雅黑" panose="020B0503020204020204" pitchFamily="34" charset="-122"/>
              </a:defRPr>
            </a:lvl6pPr>
            <a:lvl7pPr marL="3005455" indent="-231775" algn="ctr" defTabSz="464820" eaLnBrk="0" fontAlgn="ctr" hangingPunct="0">
              <a:spcBef>
                <a:spcPct val="0"/>
              </a:spcBef>
              <a:spcAft>
                <a:spcPct val="0"/>
              </a:spcAft>
              <a:buClr>
                <a:srgbClr val="FF0000"/>
              </a:buClr>
              <a:buSzPct val="70000"/>
              <a:buFont typeface="Arial" panose="020B0604020202020204" pitchFamily="34" charset="0"/>
              <a:defRPr sz="1400">
                <a:solidFill>
                  <a:schemeClr val="tx1"/>
                </a:solidFill>
                <a:latin typeface="微软雅黑" panose="020B0503020204020204" pitchFamily="34" charset="-122"/>
                <a:ea typeface="微软雅黑" panose="020B0503020204020204" pitchFamily="34" charset="-122"/>
              </a:defRPr>
            </a:lvl7pPr>
            <a:lvl8pPr marL="3462655" indent="-231775" algn="ctr" defTabSz="464820" eaLnBrk="0" fontAlgn="ctr" hangingPunct="0">
              <a:spcBef>
                <a:spcPct val="0"/>
              </a:spcBef>
              <a:spcAft>
                <a:spcPct val="0"/>
              </a:spcAft>
              <a:buClr>
                <a:srgbClr val="FF0000"/>
              </a:buClr>
              <a:buSzPct val="70000"/>
              <a:buFont typeface="Arial" panose="020B0604020202020204" pitchFamily="34" charset="0"/>
              <a:defRPr sz="1400">
                <a:solidFill>
                  <a:schemeClr val="tx1"/>
                </a:solidFill>
                <a:latin typeface="微软雅黑" panose="020B0503020204020204" pitchFamily="34" charset="-122"/>
                <a:ea typeface="微软雅黑" panose="020B0503020204020204" pitchFamily="34" charset="-122"/>
              </a:defRPr>
            </a:lvl8pPr>
            <a:lvl9pPr marL="3919855" indent="-231775" algn="ctr" defTabSz="464820" eaLnBrk="0" fontAlgn="ctr" hangingPunct="0">
              <a:spcBef>
                <a:spcPct val="0"/>
              </a:spcBef>
              <a:spcAft>
                <a:spcPct val="0"/>
              </a:spcAft>
              <a:buClr>
                <a:srgbClr val="FF0000"/>
              </a:buClr>
              <a:buSzPct val="70000"/>
              <a:buFont typeface="Arial" panose="020B0604020202020204" pitchFamily="34" charset="0"/>
              <a:defRPr sz="1400">
                <a:solidFill>
                  <a:schemeClr val="tx1"/>
                </a:solidFill>
                <a:latin typeface="微软雅黑" panose="020B0503020204020204" pitchFamily="34" charset="-122"/>
                <a:ea typeface="微软雅黑" panose="020B0503020204020204" pitchFamily="34" charset="-122"/>
              </a:defRPr>
            </a:lvl9pPr>
          </a:lstStyle>
          <a:p>
            <a:pPr algn="ctr" eaLnBrk="1" fontAlgn="base" hangingPunct="1">
              <a:lnSpc>
                <a:spcPct val="120000"/>
              </a:lnSpc>
              <a:buClrTx/>
              <a:buSzTx/>
              <a:buFontTx/>
              <a:buNone/>
            </a:pPr>
            <a:r>
              <a:rPr lang="zh-CN" altLang="en-US" sz="1200" dirty="0">
                <a:solidFill>
                  <a:schemeClr val="tx1">
                    <a:lumMod val="50000"/>
                    <a:lumOff val="50000"/>
                  </a:schemeClr>
                </a:solidFill>
              </a:rPr>
              <a:t>需求分析</a:t>
            </a:r>
            <a:endParaRPr lang="en-US" altLang="zh-CN" sz="1200" dirty="0">
              <a:solidFill>
                <a:schemeClr val="tx1">
                  <a:lumMod val="50000"/>
                  <a:lumOff val="50000"/>
                </a:schemeClr>
              </a:solidFill>
            </a:endParaRPr>
          </a:p>
        </p:txBody>
      </p:sp>
      <p:sp>
        <p:nvSpPr>
          <p:cNvPr id="74" name="矩形 73"/>
          <p:cNvSpPr/>
          <p:nvPr/>
        </p:nvSpPr>
        <p:spPr>
          <a:xfrm>
            <a:off x="894034" y="302638"/>
            <a:ext cx="443787" cy="443787"/>
          </a:xfrm>
          <a:prstGeom prst="rect">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75" name="矩形 74"/>
          <p:cNvSpPr/>
          <p:nvPr/>
        </p:nvSpPr>
        <p:spPr>
          <a:xfrm>
            <a:off x="601482" y="135387"/>
            <a:ext cx="443787" cy="443787"/>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114"/>
                                        </p:tgtEl>
                                        <p:attrNameLst>
                                          <p:attrName>style.visibility</p:attrName>
                                        </p:attrNameLst>
                                      </p:cBhvr>
                                      <p:to>
                                        <p:strVal val="visible"/>
                                      </p:to>
                                    </p:set>
                                    <p:anim calcmode="lin" valueType="num">
                                      <p:cBhvr>
                                        <p:cTn id="11" dur="500" fill="hold"/>
                                        <p:tgtEl>
                                          <p:spTgt spid="114"/>
                                        </p:tgtEl>
                                        <p:attrNameLst>
                                          <p:attrName>ppt_w</p:attrName>
                                        </p:attrNameLst>
                                      </p:cBhvr>
                                      <p:tavLst>
                                        <p:tav tm="0">
                                          <p:val>
                                            <p:fltVal val="0"/>
                                          </p:val>
                                        </p:tav>
                                        <p:tav tm="100000">
                                          <p:val>
                                            <p:strVal val="#ppt_w"/>
                                          </p:val>
                                        </p:tav>
                                      </p:tavLst>
                                    </p:anim>
                                    <p:anim calcmode="lin" valueType="num">
                                      <p:cBhvr>
                                        <p:cTn id="12" dur="500" fill="hold"/>
                                        <p:tgtEl>
                                          <p:spTgt spid="114"/>
                                        </p:tgtEl>
                                        <p:attrNameLst>
                                          <p:attrName>ppt_h</p:attrName>
                                        </p:attrNameLst>
                                      </p:cBhvr>
                                      <p:tavLst>
                                        <p:tav tm="0">
                                          <p:val>
                                            <p:fltVal val="0"/>
                                          </p:val>
                                        </p:tav>
                                        <p:tav tm="100000">
                                          <p:val>
                                            <p:strVal val="#ppt_h"/>
                                          </p:val>
                                        </p:tav>
                                      </p:tavLst>
                                    </p:anim>
                                    <p:animEffect transition="in" filter="fade">
                                      <p:cBhvr>
                                        <p:cTn id="13" dur="500"/>
                                        <p:tgtEl>
                                          <p:spTgt spid="114"/>
                                        </p:tgtEl>
                                      </p:cBhvr>
                                    </p:animEffect>
                                  </p:childTnLst>
                                </p:cTn>
                              </p:par>
                            </p:childTnLst>
                          </p:cTn>
                        </p:par>
                        <p:par>
                          <p:cTn id="14" fill="hold">
                            <p:stCondLst>
                              <p:cond delay="1000"/>
                            </p:stCondLst>
                            <p:childTnLst>
                              <p:par>
                                <p:cTn id="15" presetID="10" presetClass="entr" presetSubtype="0" fill="hold" grpId="0" nodeType="afterEffect">
                                  <p:stCondLst>
                                    <p:cond delay="0"/>
                                  </p:stCondLst>
                                  <p:childTnLst>
                                    <p:set>
                                      <p:cBhvr>
                                        <p:cTn id="16" dur="1" fill="hold">
                                          <p:stCondLst>
                                            <p:cond delay="0"/>
                                          </p:stCondLst>
                                        </p:cTn>
                                        <p:tgtEl>
                                          <p:spTgt spid="38"/>
                                        </p:tgtEl>
                                        <p:attrNameLst>
                                          <p:attrName>style.visibility</p:attrName>
                                        </p:attrNameLst>
                                      </p:cBhvr>
                                      <p:to>
                                        <p:strVal val="visible"/>
                                      </p:to>
                                    </p:set>
                                    <p:animEffect transition="in" filter="fade">
                                      <p:cBhvr>
                                        <p:cTn id="17" dur="500"/>
                                        <p:tgtEl>
                                          <p:spTgt spid="38"/>
                                        </p:tgtEl>
                                      </p:cBhvr>
                                    </p:animEffect>
                                  </p:childTnLst>
                                </p:cTn>
                              </p:par>
                            </p:childTnLst>
                          </p:cTn>
                        </p:par>
                        <p:par>
                          <p:cTn id="18" fill="hold">
                            <p:stCondLst>
                              <p:cond delay="1500"/>
                            </p:stCondLst>
                            <p:childTnLst>
                              <p:par>
                                <p:cTn id="19" presetID="53" presetClass="entr" presetSubtype="16" fill="hold" nodeType="afterEffect">
                                  <p:stCondLst>
                                    <p:cond delay="0"/>
                                  </p:stCondLst>
                                  <p:childTnLst>
                                    <p:set>
                                      <p:cBhvr>
                                        <p:cTn id="20" dur="1" fill="hold">
                                          <p:stCondLst>
                                            <p:cond delay="0"/>
                                          </p:stCondLst>
                                        </p:cTn>
                                        <p:tgtEl>
                                          <p:spTgt spid="6"/>
                                        </p:tgtEl>
                                        <p:attrNameLst>
                                          <p:attrName>style.visibility</p:attrName>
                                        </p:attrNameLst>
                                      </p:cBhvr>
                                      <p:to>
                                        <p:strVal val="visible"/>
                                      </p:to>
                                    </p:set>
                                    <p:anim calcmode="lin" valueType="num">
                                      <p:cBhvr>
                                        <p:cTn id="21" dur="500" fill="hold"/>
                                        <p:tgtEl>
                                          <p:spTgt spid="6"/>
                                        </p:tgtEl>
                                        <p:attrNameLst>
                                          <p:attrName>ppt_w</p:attrName>
                                        </p:attrNameLst>
                                      </p:cBhvr>
                                      <p:tavLst>
                                        <p:tav tm="0">
                                          <p:val>
                                            <p:fltVal val="0"/>
                                          </p:val>
                                        </p:tav>
                                        <p:tav tm="100000">
                                          <p:val>
                                            <p:strVal val="#ppt_w"/>
                                          </p:val>
                                        </p:tav>
                                      </p:tavLst>
                                    </p:anim>
                                    <p:anim calcmode="lin" valueType="num">
                                      <p:cBhvr>
                                        <p:cTn id="22" dur="500" fill="hold"/>
                                        <p:tgtEl>
                                          <p:spTgt spid="6"/>
                                        </p:tgtEl>
                                        <p:attrNameLst>
                                          <p:attrName>ppt_h</p:attrName>
                                        </p:attrNameLst>
                                      </p:cBhvr>
                                      <p:tavLst>
                                        <p:tav tm="0">
                                          <p:val>
                                            <p:fltVal val="0"/>
                                          </p:val>
                                        </p:tav>
                                        <p:tav tm="100000">
                                          <p:val>
                                            <p:strVal val="#ppt_h"/>
                                          </p:val>
                                        </p:tav>
                                      </p:tavLst>
                                    </p:anim>
                                    <p:animEffect transition="in" filter="fade">
                                      <p:cBhvr>
                                        <p:cTn id="23" dur="500"/>
                                        <p:tgtEl>
                                          <p:spTgt spid="6"/>
                                        </p:tgtEl>
                                      </p:cBhvr>
                                    </p:animEffect>
                                  </p:childTnLst>
                                </p:cTn>
                              </p:par>
                            </p:childTnLst>
                          </p:cTn>
                        </p:par>
                        <p:par>
                          <p:cTn id="24" fill="hold">
                            <p:stCondLst>
                              <p:cond delay="2000"/>
                            </p:stCondLst>
                            <p:childTnLst>
                              <p:par>
                                <p:cTn id="25" presetID="10" presetClass="entr" presetSubtype="0" fill="hold" grpId="0" nodeType="afterEffect">
                                  <p:stCondLst>
                                    <p:cond delay="0"/>
                                  </p:stCondLst>
                                  <p:childTnLst>
                                    <p:set>
                                      <p:cBhvr>
                                        <p:cTn id="26" dur="1" fill="hold">
                                          <p:stCondLst>
                                            <p:cond delay="0"/>
                                          </p:stCondLst>
                                        </p:cTn>
                                        <p:tgtEl>
                                          <p:spTgt spid="59"/>
                                        </p:tgtEl>
                                        <p:attrNameLst>
                                          <p:attrName>style.visibility</p:attrName>
                                        </p:attrNameLst>
                                      </p:cBhvr>
                                      <p:to>
                                        <p:strVal val="visible"/>
                                      </p:to>
                                    </p:set>
                                    <p:animEffect transition="in" filter="fade">
                                      <p:cBhvr>
                                        <p:cTn id="27" dur="500"/>
                                        <p:tgtEl>
                                          <p:spTgt spid="59"/>
                                        </p:tgtEl>
                                      </p:cBhvr>
                                    </p:animEffect>
                                  </p:childTnLst>
                                </p:cTn>
                              </p:par>
                            </p:childTnLst>
                          </p:cTn>
                        </p:par>
                        <p:par>
                          <p:cTn id="28" fill="hold">
                            <p:stCondLst>
                              <p:cond delay="2500"/>
                            </p:stCondLst>
                            <p:childTnLst>
                              <p:par>
                                <p:cTn id="29" presetID="53" presetClass="entr" presetSubtype="16" fill="hold" nodeType="afterEffect">
                                  <p:stCondLst>
                                    <p:cond delay="0"/>
                                  </p:stCondLst>
                                  <p:childTnLst>
                                    <p:set>
                                      <p:cBhvr>
                                        <p:cTn id="30" dur="1" fill="hold">
                                          <p:stCondLst>
                                            <p:cond delay="0"/>
                                          </p:stCondLst>
                                        </p:cTn>
                                        <p:tgtEl>
                                          <p:spTgt spid="115"/>
                                        </p:tgtEl>
                                        <p:attrNameLst>
                                          <p:attrName>style.visibility</p:attrName>
                                        </p:attrNameLst>
                                      </p:cBhvr>
                                      <p:to>
                                        <p:strVal val="visible"/>
                                      </p:to>
                                    </p:set>
                                    <p:anim calcmode="lin" valueType="num">
                                      <p:cBhvr>
                                        <p:cTn id="31" dur="500" fill="hold"/>
                                        <p:tgtEl>
                                          <p:spTgt spid="115"/>
                                        </p:tgtEl>
                                        <p:attrNameLst>
                                          <p:attrName>ppt_w</p:attrName>
                                        </p:attrNameLst>
                                      </p:cBhvr>
                                      <p:tavLst>
                                        <p:tav tm="0">
                                          <p:val>
                                            <p:fltVal val="0"/>
                                          </p:val>
                                        </p:tav>
                                        <p:tav tm="100000">
                                          <p:val>
                                            <p:strVal val="#ppt_w"/>
                                          </p:val>
                                        </p:tav>
                                      </p:tavLst>
                                    </p:anim>
                                    <p:anim calcmode="lin" valueType="num">
                                      <p:cBhvr>
                                        <p:cTn id="32" dur="500" fill="hold"/>
                                        <p:tgtEl>
                                          <p:spTgt spid="115"/>
                                        </p:tgtEl>
                                        <p:attrNameLst>
                                          <p:attrName>ppt_h</p:attrName>
                                        </p:attrNameLst>
                                      </p:cBhvr>
                                      <p:tavLst>
                                        <p:tav tm="0">
                                          <p:val>
                                            <p:fltVal val="0"/>
                                          </p:val>
                                        </p:tav>
                                        <p:tav tm="100000">
                                          <p:val>
                                            <p:strVal val="#ppt_h"/>
                                          </p:val>
                                        </p:tav>
                                      </p:tavLst>
                                    </p:anim>
                                    <p:animEffect transition="in" filter="fade">
                                      <p:cBhvr>
                                        <p:cTn id="33" dur="500"/>
                                        <p:tgtEl>
                                          <p:spTgt spid="115"/>
                                        </p:tgtEl>
                                      </p:cBhvr>
                                    </p:animEffect>
                                  </p:childTnLst>
                                </p:cTn>
                              </p:par>
                            </p:childTnLst>
                          </p:cTn>
                        </p:par>
                        <p:par>
                          <p:cTn id="34" fill="hold">
                            <p:stCondLst>
                              <p:cond delay="3000"/>
                            </p:stCondLst>
                            <p:childTnLst>
                              <p:par>
                                <p:cTn id="35" presetID="21" presetClass="entr" presetSubtype="1" fill="hold" nodeType="afterEffect">
                                  <p:stCondLst>
                                    <p:cond delay="0"/>
                                  </p:stCondLst>
                                  <p:childTnLst>
                                    <p:set>
                                      <p:cBhvr>
                                        <p:cTn id="36" dur="1" fill="hold">
                                          <p:stCondLst>
                                            <p:cond delay="0"/>
                                          </p:stCondLst>
                                        </p:cTn>
                                        <p:tgtEl>
                                          <p:spTgt spid="2"/>
                                        </p:tgtEl>
                                        <p:attrNameLst>
                                          <p:attrName>style.visibility</p:attrName>
                                        </p:attrNameLst>
                                      </p:cBhvr>
                                      <p:to>
                                        <p:strVal val="visible"/>
                                      </p:to>
                                    </p:set>
                                    <p:animEffect transition="in" filter="wheel(1)">
                                      <p:cBhvr>
                                        <p:cTn id="37" dur="2000"/>
                                        <p:tgtEl>
                                          <p:spTgt spid="2"/>
                                        </p:tgtEl>
                                      </p:cBhvr>
                                    </p:animEffect>
                                  </p:childTnLst>
                                </p:cTn>
                              </p:par>
                              <p:par>
                                <p:cTn id="38" presetID="21" presetClass="entr" presetSubtype="1" fill="hold" nodeType="withEffect">
                                  <p:stCondLst>
                                    <p:cond delay="0"/>
                                  </p:stCondLst>
                                  <p:childTnLst>
                                    <p:set>
                                      <p:cBhvr>
                                        <p:cTn id="39" dur="1" fill="hold">
                                          <p:stCondLst>
                                            <p:cond delay="0"/>
                                          </p:stCondLst>
                                        </p:cTn>
                                        <p:tgtEl>
                                          <p:spTgt spid="3"/>
                                        </p:tgtEl>
                                        <p:attrNameLst>
                                          <p:attrName>style.visibility</p:attrName>
                                        </p:attrNameLst>
                                      </p:cBhvr>
                                      <p:to>
                                        <p:strVal val="visible"/>
                                      </p:to>
                                    </p:set>
                                    <p:animEffect transition="in" filter="wheel(1)">
                                      <p:cBhvr>
                                        <p:cTn id="40" dur="2000"/>
                                        <p:tgtEl>
                                          <p:spTgt spid="3"/>
                                        </p:tgtEl>
                                      </p:cBhvr>
                                    </p:animEffect>
                                  </p:childTnLst>
                                </p:cTn>
                              </p:par>
                              <p:par>
                                <p:cTn id="41" presetID="21" presetClass="entr" presetSubtype="1" fill="hold" nodeType="withEffect">
                                  <p:stCondLst>
                                    <p:cond delay="0"/>
                                  </p:stCondLst>
                                  <p:childTnLst>
                                    <p:set>
                                      <p:cBhvr>
                                        <p:cTn id="42" dur="1" fill="hold">
                                          <p:stCondLst>
                                            <p:cond delay="0"/>
                                          </p:stCondLst>
                                        </p:cTn>
                                        <p:tgtEl>
                                          <p:spTgt spid="4"/>
                                        </p:tgtEl>
                                        <p:attrNameLst>
                                          <p:attrName>style.visibility</p:attrName>
                                        </p:attrNameLst>
                                      </p:cBhvr>
                                      <p:to>
                                        <p:strVal val="visible"/>
                                      </p:to>
                                    </p:set>
                                    <p:animEffect transition="in" filter="wheel(1)">
                                      <p:cBhvr>
                                        <p:cTn id="43" dur="2000"/>
                                        <p:tgtEl>
                                          <p:spTgt spid="4"/>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00"/>
                                        </p:tgtEl>
                                        <p:attrNameLst>
                                          <p:attrName>style.visibility</p:attrName>
                                        </p:attrNameLst>
                                      </p:cBhvr>
                                      <p:to>
                                        <p:strVal val="visible"/>
                                      </p:to>
                                    </p:set>
                                    <p:animEffect transition="in" filter="fade">
                                      <p:cBhvr>
                                        <p:cTn id="46" dur="500"/>
                                        <p:tgtEl>
                                          <p:spTgt spid="100"/>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02"/>
                                        </p:tgtEl>
                                        <p:attrNameLst>
                                          <p:attrName>style.visibility</p:attrName>
                                        </p:attrNameLst>
                                      </p:cBhvr>
                                      <p:to>
                                        <p:strVal val="visible"/>
                                      </p:to>
                                    </p:set>
                                    <p:animEffect transition="in" filter="fade">
                                      <p:cBhvr>
                                        <p:cTn id="49" dur="500"/>
                                        <p:tgtEl>
                                          <p:spTgt spid="102"/>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04"/>
                                        </p:tgtEl>
                                        <p:attrNameLst>
                                          <p:attrName>style.visibility</p:attrName>
                                        </p:attrNameLst>
                                      </p:cBhvr>
                                      <p:to>
                                        <p:strVal val="visible"/>
                                      </p:to>
                                    </p:set>
                                    <p:animEffect transition="in" filter="fade">
                                      <p:cBhvr>
                                        <p:cTn id="52" dur="500"/>
                                        <p:tgtEl>
                                          <p:spTgt spid="1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38" grpId="0" animBg="1"/>
      <p:bldP spid="59" grpId="0" animBg="1"/>
      <p:bldP spid="100" grpId="0"/>
      <p:bldP spid="102" grpId="0"/>
      <p:bldP spid="104" grpId="0"/>
    </p:bldLst>
  </p:timing>
</p:sld>
</file>

<file path=ppt/tags/tag1.xml><?xml version="1.0" encoding="utf-8"?>
<p:tagLst xmlns:a="http://schemas.openxmlformats.org/drawingml/2006/main" xmlns:r="http://schemas.openxmlformats.org/officeDocument/2006/relationships" xmlns:p="http://schemas.openxmlformats.org/presentationml/2006/main">
  <p:tag name="POCKET_SHAPE_SH" val="H"/>
</p:tagLst>
</file>

<file path=ppt/tags/tag10.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OTHERS"/>
  <p:tag name="ID" val="553512"/>
</p:tagLst>
</file>

<file path=ppt/tags/tag11.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OTHERS"/>
  <p:tag name="ID" val="553512"/>
</p:tagLst>
</file>

<file path=ppt/tags/tag2.xml><?xml version="1.0" encoding="utf-8"?>
<p:tagLst xmlns:a="http://schemas.openxmlformats.org/drawingml/2006/main" xmlns:r="http://schemas.openxmlformats.org/officeDocument/2006/relationships" xmlns:p="http://schemas.openxmlformats.org/presentationml/2006/main">
  <p:tag name="POCKET_SHAPE_SH" val="H"/>
</p:tagLst>
</file>

<file path=ppt/tags/tag3.xml><?xml version="1.0" encoding="utf-8"?>
<p:tagLst xmlns:a="http://schemas.openxmlformats.org/drawingml/2006/main" xmlns:r="http://schemas.openxmlformats.org/officeDocument/2006/relationships" xmlns:p="http://schemas.openxmlformats.org/presentationml/2006/main">
  <p:tag name="POCKET_SHAPE_SH" val="H"/>
</p:tagLst>
</file>

<file path=ppt/tags/tag4.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OTHERS"/>
  <p:tag name="ID" val="553512"/>
</p:tagLst>
</file>

<file path=ppt/tags/tag5.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OTHERS"/>
  <p:tag name="ID" val="553512"/>
</p:tagLst>
</file>

<file path=ppt/tags/tag6.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OTHERS"/>
  <p:tag name="ID" val="553512"/>
</p:tagLst>
</file>

<file path=ppt/tags/tag7.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OTHERS"/>
  <p:tag name="ID" val="553512"/>
</p:tagLst>
</file>

<file path=ppt/tags/tag8.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OTHERS"/>
  <p:tag name="ID" val="553512"/>
</p:tagLst>
</file>

<file path=ppt/tags/tag9.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OTHERS"/>
  <p:tag name="ID" val="553512"/>
</p:tagLst>
</file>

<file path=ppt/theme/theme1.xml><?xml version="1.0" encoding="utf-8"?>
<a:theme xmlns:a="http://schemas.openxmlformats.org/drawingml/2006/main" name="鲍鱼素材https://baoyusucai.taobao.com/">
  <a:themeElements>
    <a:clrScheme name="自定义 25">
      <a:dk1>
        <a:sysClr val="windowText" lastClr="000000"/>
      </a:dk1>
      <a:lt1>
        <a:sysClr val="window" lastClr="FFFFFF"/>
      </a:lt1>
      <a:dk2>
        <a:srgbClr val="44546A"/>
      </a:dk2>
      <a:lt2>
        <a:srgbClr val="E7E6E6"/>
      </a:lt2>
      <a:accent1>
        <a:srgbClr val="163A5A"/>
      </a:accent1>
      <a:accent2>
        <a:srgbClr val="1E588A"/>
      </a:accent2>
      <a:accent3>
        <a:srgbClr val="163A5A"/>
      </a:accent3>
      <a:accent4>
        <a:srgbClr val="1E588A"/>
      </a:accent4>
      <a:accent5>
        <a:srgbClr val="5296D4"/>
      </a:accent5>
      <a:accent6>
        <a:srgbClr val="1E588A"/>
      </a:accent6>
      <a:hlink>
        <a:srgbClr val="0563C1"/>
      </a:hlink>
      <a:folHlink>
        <a:srgbClr val="163A5A"/>
      </a:folHlink>
    </a:clrScheme>
    <a:fontScheme name="Office 主题​​">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559</TotalTime>
  <Words>2282</Words>
  <Application>Microsoft Office PowerPoint</Application>
  <PresentationFormat>全屏显示(16:9)</PresentationFormat>
  <Paragraphs>443</Paragraphs>
  <Slides>45</Slides>
  <Notes>44</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45</vt:i4>
      </vt:variant>
    </vt:vector>
  </HeadingPairs>
  <TitlesOfParts>
    <vt:vector size="56" baseType="lpstr">
      <vt:lpstr>Gill Sans</vt:lpstr>
      <vt:lpstr>Yuanti SC</vt:lpstr>
      <vt:lpstr>等线</vt:lpstr>
      <vt:lpstr>宋体</vt:lpstr>
      <vt:lpstr>微软雅黑</vt:lpstr>
      <vt:lpstr>Arial</vt:lpstr>
      <vt:lpstr>Calibri</vt:lpstr>
      <vt:lpstr>Calibri Light</vt:lpstr>
      <vt:lpstr>Lato Light</vt:lpstr>
      <vt:lpstr>Roboto Light</vt:lpstr>
      <vt:lpstr>鲍鱼素材https://baoyusucai.taobao.com/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Microsoft</dc:creator>
  <cp:lastModifiedBy>刘 嘉文</cp:lastModifiedBy>
  <cp:revision>55</cp:revision>
  <dcterms:created xsi:type="dcterms:W3CDTF">2017-10-23T11:45:00Z</dcterms:created>
  <dcterms:modified xsi:type="dcterms:W3CDTF">2023-04-20T13:01:38Z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2052-11.1.0.9339</vt:lpwstr>
  </property>
</Properties>
</file>